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4"/>
    <p:sldMasterId id="2147483726" r:id="rId5"/>
    <p:sldMasterId id="214748372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6858000" cx="12192000"/>
  <p:notesSz cx="6858000" cy="9144000"/>
  <p:embeddedFontLst>
    <p:embeddedFont>
      <p:font typeface="Roboto"/>
      <p:regular r:id="rId27"/>
      <p:bold r:id="rId28"/>
      <p:italic r:id="rId29"/>
      <p:boldItalic r:id="rId30"/>
    </p:embeddedFont>
    <p:embeddedFont>
      <p:font typeface="Lato"/>
      <p:regular r:id="rId31"/>
      <p:bold r:id="rId32"/>
      <p:italic r:id="rId33"/>
      <p:boldItalic r:id="rId34"/>
    </p:embeddedFont>
    <p:embeddedFont>
      <p:font typeface="Open Sans SemiBold"/>
      <p:regular r:id="rId35"/>
      <p:bold r:id="rId36"/>
      <p:italic r:id="rId37"/>
      <p:boldItalic r:id="rId38"/>
    </p:embeddedFont>
    <p:embeddedFont>
      <p:font typeface="Lato Black"/>
      <p:bold r:id="rId39"/>
      <p:boldItalic r:id="rId40"/>
    </p:embeddedFont>
    <p:embeddedFont>
      <p:font typeface="Open Sans Light"/>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0335BD-BA06-4F34-A720-05BB9158AAA0}">
  <a:tblStyle styleId="{4F0335BD-BA06-4F34-A720-05BB9158AA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20E056-A9E7-4328-968C-B3C18ABB2F34}" styleName="Table_1">
    <a:wholeTbl>
      <a:tcTxStyle b="off" i="off">
        <a:font>
          <a:latin typeface="Lato"/>
          <a:ea typeface="Lato"/>
          <a:cs typeface="Lat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6E7"/>
          </a:solidFill>
        </a:fill>
      </a:tcStyle>
    </a:wholeTbl>
    <a:band1H>
      <a:tcTxStyle/>
      <a:tcStyle>
        <a:fill>
          <a:solidFill>
            <a:srgbClr val="F8CACC"/>
          </a:solidFill>
        </a:fill>
      </a:tcStyle>
    </a:band1H>
    <a:band2H>
      <a:tcTxStyle/>
    </a:band2H>
    <a:band1V>
      <a:tcTxStyle/>
      <a:tcStyle>
        <a:fill>
          <a:solidFill>
            <a:srgbClr val="F8CACC"/>
          </a:solidFill>
        </a:fill>
      </a:tcStyle>
    </a:band1V>
    <a:band2V>
      <a:tcTxStyle/>
    </a:band2V>
    <a:lastCol>
      <a:tcTxStyle b="on" i="off">
        <a:font>
          <a:latin typeface="Lato"/>
          <a:ea typeface="Lato"/>
          <a:cs typeface="Lato"/>
        </a:font>
        <a:schemeClr val="lt1"/>
      </a:tcTxStyle>
      <a:tcStyle>
        <a:fill>
          <a:solidFill>
            <a:schemeClr val="accent1"/>
          </a:solidFill>
        </a:fill>
      </a:tcStyle>
    </a:lastCol>
    <a:firstCol>
      <a:tcTxStyle b="on" i="off">
        <a:font>
          <a:latin typeface="Lato"/>
          <a:ea typeface="Lato"/>
          <a:cs typeface="Lato"/>
        </a:font>
        <a:schemeClr val="lt1"/>
      </a:tcTxStyle>
      <a:tcStyle>
        <a:fill>
          <a:solidFill>
            <a:schemeClr val="accent1"/>
          </a:solidFill>
        </a:fill>
      </a:tcStyle>
    </a:firstCol>
    <a:lastRow>
      <a:tcTxStyle b="on" i="off">
        <a:font>
          <a:latin typeface="Lato"/>
          <a:ea typeface="Lato"/>
          <a:cs typeface="Lato"/>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Lato"/>
          <a:ea typeface="Lato"/>
          <a:cs typeface="Lato"/>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lack-boldItalic.fntdata"/><Relationship Id="rId42" Type="http://schemas.openxmlformats.org/officeDocument/2006/relationships/font" Target="fonts/OpenSansLight-bold.fntdata"/><Relationship Id="rId41" Type="http://schemas.openxmlformats.org/officeDocument/2006/relationships/font" Target="fonts/OpenSansLight-regular.fntdata"/><Relationship Id="rId44" Type="http://schemas.openxmlformats.org/officeDocument/2006/relationships/font" Target="fonts/OpenSansLight-boldItalic.fntdata"/><Relationship Id="rId43" Type="http://schemas.openxmlformats.org/officeDocument/2006/relationships/font" Target="fonts/OpenSansLight-italic.fntdata"/><Relationship Id="rId46" Type="http://schemas.openxmlformats.org/officeDocument/2006/relationships/font" Target="fonts/OpenSans-bold.fntdata"/><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boldItalic.fntdata"/><Relationship Id="rId47"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Roboto-boldItalic.fntdata"/><Relationship Id="rId33" Type="http://schemas.openxmlformats.org/officeDocument/2006/relationships/font" Target="fonts/Lato-italic.fntdata"/><Relationship Id="rId32" Type="http://schemas.openxmlformats.org/officeDocument/2006/relationships/font" Target="fonts/Lato-bold.fntdata"/><Relationship Id="rId35" Type="http://schemas.openxmlformats.org/officeDocument/2006/relationships/font" Target="fonts/OpenSansSemiBold-regular.fntdata"/><Relationship Id="rId34" Type="http://schemas.openxmlformats.org/officeDocument/2006/relationships/font" Target="fonts/Lato-boldItalic.fntdata"/><Relationship Id="rId37" Type="http://schemas.openxmlformats.org/officeDocument/2006/relationships/font" Target="fonts/OpenSansSemiBold-italic.fntdata"/><Relationship Id="rId36" Type="http://schemas.openxmlformats.org/officeDocument/2006/relationships/font" Target="fonts/OpenSansSemiBold-bold.fntdata"/><Relationship Id="rId39" Type="http://schemas.openxmlformats.org/officeDocument/2006/relationships/font" Target="fonts/LatoBlack-bold.fntdata"/><Relationship Id="rId38" Type="http://schemas.openxmlformats.org/officeDocument/2006/relationships/font" Target="fonts/OpenSans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8de5d91faa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8de5d91faa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28de5d91faa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4de957001a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350">
                <a:latin typeface="Times New Roman"/>
                <a:ea typeface="Times New Roman"/>
                <a:cs typeface="Times New Roman"/>
                <a:sym typeface="Times New Roman"/>
              </a:rPr>
              <a:t>Ví dụ: Trong tập dữ liệu train, video_id: 930766 có mức độ trung tâm (centrality degree) rất cao (0,9) trong khi với tập dữ liệu public test thì chỉ số mức độ trung tâm của video 930766 chỉ còn 0,3. Nhóm nghiên cứu nhận thấy phân phối về mức độ trung tâm và mức độ thịnh hành giữa các video và series không tương đồng giữa tập dữ liệu train và test, điều này gây khó khăn lớn đối với phần lớn các mô hình khuyến khị hiện đại.</a:t>
            </a:r>
            <a:endParaRPr sz="135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p:txBody>
      </p:sp>
      <p:sp>
        <p:nvSpPr>
          <p:cNvPr id="504" name="Google Shape;504;g24de957001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cc8e49b46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Phương pháp phân rã ma trận là một trong những kỹ thuật phổ biến trong bài toán hệ thống đề xuất. Nó tách ma trận tiện ích thành hai ma trận thấp chiều hơn để khám phá mối quan hệ ẩn giữa người dùng và sản phẩm. Tuy nhiên, phương pháp này đối mặt với nhược điểm như khởi động nguội khi người dùng mới hoặc sản phẩm mới xuất hiện, vì khi này không có thông tin lịch sử tương tác giữa người dùng - sản phẩm. Sự thưa thớt của ma trận dữ liệu cũng là vấn đề, khiến cho việc xây dựng mô hình và đưa ra dự đoán trở nên khó khăn. Đồng thời, tính khả thi của phương pháp với tập dữ liệu lớn cũng là một thách thức do đòi hỏi khả năng tính toán và bộ nhớ lớn.</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Khi áp dụng phương pháp phân rã ma trận nhóm nhận thấy phương pháp này chưa có khả năng giải quyết được các vấn đề dựa trên dữ liệu cung cấp bởi ban tổ chức, điển hình là vấn đề về khởi động nguội (cold start problem).</a:t>
            </a:r>
            <a:endParaRPr/>
          </a:p>
        </p:txBody>
      </p:sp>
      <p:sp>
        <p:nvSpPr>
          <p:cNvPr id="511" name="Google Shape;511;g28cc8e49b46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8cc8e49b4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8cc8e49b4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8cc8e49b4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8cc8e49b4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4de1eb5d19_0_10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350">
                <a:latin typeface="Times New Roman"/>
                <a:ea typeface="Times New Roman"/>
                <a:cs typeface="Times New Roman"/>
                <a:sym typeface="Times New Roman"/>
              </a:rPr>
              <a:t>Với những vấn đề nêu ở trên, nhóm nghiên cứu nhận thấy phương án sử dụng covisitation matrix hiện đang phù hợp nhất với dữ liệu hiện tại. Do ảnh hưởng chênh lệch lớn về mặt thời gian giữa tập dữ liệu huấn luyện và tập dữ liệu test, kết quả đạt được trên tập dữ liệu test vẫn chưa thực sự ấn tượng đối với cả hai domain 1 và domain 2. Nhóm hi vọng trong thời gian tới sẽ có nhiều cách tiếp cận mới được đề xuất trong trường hợp dữ liệu có phân bố không đồng đều như trong cuộc thi.</a:t>
            </a:r>
            <a:endParaRPr sz="1100">
              <a:latin typeface="Arial"/>
              <a:ea typeface="Arial"/>
              <a:cs typeface="Arial"/>
              <a:sym typeface="Arial"/>
            </a:endParaRPr>
          </a:p>
        </p:txBody>
      </p:sp>
      <p:sp>
        <p:nvSpPr>
          <p:cNvPr id="540" name="Google Shape;540;g24de1eb5d19_0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de1eb5d1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24de1eb5d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de1eb5d19_0_1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4de1eb5d19_0_1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solidFill>
                  <a:srgbClr val="374151"/>
                </a:solidFill>
                <a:latin typeface="Arial"/>
                <a:ea typeface="Arial"/>
                <a:cs typeface="Arial"/>
                <a:sym typeface="Arial"/>
              </a:rPr>
              <a:t>Hệ thống đề xuất có thể hoạt động trong nhiều lĩnh vực khác nhau như thương mại điện tử, dịch vụ streaming, truyền thông, giáo dục và nhiều lĩnh vực khác.</a:t>
            </a:r>
            <a:endParaRPr/>
          </a:p>
        </p:txBody>
      </p:sp>
      <p:sp>
        <p:nvSpPr>
          <p:cNvPr id="434" name="Google Shape;4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cc8e49b46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8cc8e49b46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Phương pháp phân rã ma trận là một trong những kỹ thuật phổ biến trong bài toán hệ thống đề xuất. Nó tách ma trận tiện ích thành hai ma trận thấp chiều hơn để khám phá mối quan hệ ẩn giữa người dùng và sản phẩm. Tuy nhiên, phương pháp này đối mặt với nhược điểm như khởi động nguội khi người dùng mới hoặc sản phẩm mới xuất hiện, vì khi này không có thông tin lịch sử tương tác giữa người dùng - sản phẩm. Sự thưa thớt của ma trận dữ liệu cũng là vấn đề, khiến cho việc xây dựng mô hình và đưa ra dự đoán trở nên khó khăn. Đồng thời, tính khả thi của phương pháp với tập dữ liệu lớn cũng là một thách thức do đòi hỏi khả năng tính toán và bộ nhớ lớn.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Khi áp dụng phương pháp phân rã ma trận nhóm nhận thấy phương pháp này chưa có khả năng giải quyết được các vấn đề dựa trên dữ liệu cung cấp bởi ban tổ chức, điển hình là vấn đề về khởi động nguội (cold start problem).</a:t>
            </a:r>
            <a:endParaRPr/>
          </a:p>
        </p:txBody>
      </p:sp>
      <p:sp>
        <p:nvSpPr>
          <p:cNvPr id="481" name="Google Shape;4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de957001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de957001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24de957001a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1">
            <a:alpha val="0"/>
          </a:schemeClr>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476323" y="467683"/>
            <a:ext cx="790214" cy="267310"/>
          </a:xfrm>
          <a:prstGeom prst="rect">
            <a:avLst/>
          </a:prstGeom>
          <a:noFill/>
          <a:ln>
            <a:noFill/>
          </a:ln>
        </p:spPr>
      </p:pic>
      <p:sp>
        <p:nvSpPr>
          <p:cNvPr id="13" name="Google Shape;13;p2"/>
          <p:cNvSpPr txBox="1"/>
          <p:nvPr/>
        </p:nvSpPr>
        <p:spPr>
          <a:xfrm>
            <a:off x="1448680" y="441556"/>
            <a:ext cx="4456253" cy="324182"/>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i="0" lang="en-US" sz="1500" u="none" cap="none" strike="noStrike">
                <a:solidFill>
                  <a:srgbClr val="A1BBFD"/>
                </a:solidFill>
                <a:latin typeface="Arial"/>
                <a:ea typeface="Arial"/>
                <a:cs typeface="Arial"/>
                <a:sym typeface="Arial"/>
              </a:rPr>
              <a:t>TRUNG TÂM KHÔNG GIAN MẠNG VIETTEL</a:t>
            </a:r>
            <a:endParaRPr/>
          </a:p>
        </p:txBody>
      </p:sp>
      <p:sp>
        <p:nvSpPr>
          <p:cNvPr id="14" name="Google Shape;14;p2"/>
          <p:cNvSpPr/>
          <p:nvPr/>
        </p:nvSpPr>
        <p:spPr>
          <a:xfrm flipH="1" rot="10800000">
            <a:off x="-1" y="-51"/>
            <a:ext cx="8109201" cy="3688801"/>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 name="Google Shape;15;p2"/>
          <p:cNvSpPr txBox="1"/>
          <p:nvPr>
            <p:ph type="ctrTitle"/>
          </p:nvPr>
        </p:nvSpPr>
        <p:spPr>
          <a:xfrm>
            <a:off x="456599" y="459274"/>
            <a:ext cx="6867202" cy="2459601"/>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4400"/>
              <a:buFont typeface="Arial"/>
              <a:buNone/>
              <a:defRPr sz="4400"/>
            </a:lvl2pPr>
            <a:lvl3pPr lvl="2" rtl="0">
              <a:spcBef>
                <a:spcPts val="0"/>
              </a:spcBef>
              <a:spcAft>
                <a:spcPts val="0"/>
              </a:spcAft>
              <a:buSzPts val="4400"/>
              <a:buFont typeface="Arial"/>
              <a:buNone/>
              <a:defRPr sz="4400"/>
            </a:lvl3pPr>
            <a:lvl4pPr lvl="3" rtl="0">
              <a:spcBef>
                <a:spcPts val="0"/>
              </a:spcBef>
              <a:spcAft>
                <a:spcPts val="0"/>
              </a:spcAft>
              <a:buSzPts val="4400"/>
              <a:buFont typeface="Arial"/>
              <a:buNone/>
              <a:defRPr sz="4400"/>
            </a:lvl4pPr>
            <a:lvl5pPr lvl="4" rtl="0">
              <a:spcBef>
                <a:spcPts val="0"/>
              </a:spcBef>
              <a:spcAft>
                <a:spcPts val="0"/>
              </a:spcAft>
              <a:buSzPts val="4400"/>
              <a:buFont typeface="Arial"/>
              <a:buNone/>
              <a:defRPr sz="4400"/>
            </a:lvl5pPr>
            <a:lvl6pPr lvl="5" rtl="0">
              <a:spcBef>
                <a:spcPts val="0"/>
              </a:spcBef>
              <a:spcAft>
                <a:spcPts val="0"/>
              </a:spcAft>
              <a:buSzPts val="4400"/>
              <a:buFont typeface="Arial"/>
              <a:buNone/>
              <a:defRPr sz="4400"/>
            </a:lvl6pPr>
            <a:lvl7pPr lvl="6" rtl="0">
              <a:spcBef>
                <a:spcPts val="0"/>
              </a:spcBef>
              <a:spcAft>
                <a:spcPts val="0"/>
              </a:spcAft>
              <a:buSzPts val="4400"/>
              <a:buFont typeface="Arial"/>
              <a:buNone/>
              <a:defRPr sz="4400"/>
            </a:lvl7pPr>
            <a:lvl8pPr lvl="7" rtl="0">
              <a:spcBef>
                <a:spcPts val="0"/>
              </a:spcBef>
              <a:spcAft>
                <a:spcPts val="0"/>
              </a:spcAft>
              <a:buSzPts val="4400"/>
              <a:buFont typeface="Arial"/>
              <a:buNone/>
              <a:defRPr sz="4400"/>
            </a:lvl8pPr>
            <a:lvl9pPr lvl="8" rtl="0">
              <a:spcBef>
                <a:spcPts val="0"/>
              </a:spcBef>
              <a:spcAft>
                <a:spcPts val="0"/>
              </a:spcAft>
              <a:buSzPts val="4400"/>
              <a:buFont typeface="Arial"/>
              <a:buNone/>
              <a:defRPr sz="4400"/>
            </a:lvl9pPr>
          </a:lstStyle>
          <a:p/>
        </p:txBody>
      </p:sp>
      <p:pic>
        <p:nvPicPr>
          <p:cNvPr id="16" name="Google Shape;16;p2"/>
          <p:cNvPicPr preferRelativeResize="0"/>
          <p:nvPr/>
        </p:nvPicPr>
        <p:blipFill rotWithShape="1">
          <a:blip r:embed="rId4">
            <a:alphaModFix/>
          </a:blip>
          <a:srcRect b="0" l="0" r="0" t="0"/>
          <a:stretch/>
        </p:blipFill>
        <p:spPr>
          <a:xfrm>
            <a:off x="361635" y="6047706"/>
            <a:ext cx="1019589" cy="395011"/>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10743320" y="244081"/>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79" name="Shape 79"/>
        <p:cNvGrpSpPr/>
        <p:nvPr/>
      </p:nvGrpSpPr>
      <p:grpSpPr>
        <a:xfrm>
          <a:off x="0" y="0"/>
          <a:ext cx="0" cy="0"/>
          <a:chOff x="0" y="0"/>
          <a:chExt cx="0" cy="0"/>
        </a:xfrm>
      </p:grpSpPr>
      <p:sp>
        <p:nvSpPr>
          <p:cNvPr id="80" name="Google Shape;80;p12"/>
          <p:cNvSpPr txBox="1"/>
          <p:nvPr>
            <p:ph type="title"/>
          </p:nvPr>
        </p:nvSpPr>
        <p:spPr>
          <a:xfrm>
            <a:off x="1178010" y="827484"/>
            <a:ext cx="8833023"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2"/>
          <p:cNvSpPr txBox="1"/>
          <p:nvPr>
            <p:ph idx="1" type="subTitle"/>
          </p:nvPr>
        </p:nvSpPr>
        <p:spPr>
          <a:xfrm>
            <a:off x="1178011" y="1974978"/>
            <a:ext cx="3461722" cy="229222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A0029"/>
              </a:buClr>
              <a:buSzPts val="2100"/>
              <a:buFont typeface="Arial"/>
              <a:buChar char="•"/>
              <a:defRPr b="0" i="0" sz="1400" u="none" cap="none" strike="noStrike">
                <a:solidFill>
                  <a:srgbClr val="EA0029"/>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83"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5" name="Google Shape;85;p14"/>
          <p:cNvSpPr/>
          <p:nvPr/>
        </p:nvSpPr>
        <p:spPr>
          <a:xfrm>
            <a:off x="0" y="0"/>
            <a:ext cx="12192000" cy="6858000"/>
          </a:xfrm>
          <a:prstGeom prst="rect">
            <a:avLst/>
          </a:prstGeom>
          <a:solidFill>
            <a:srgbClr val="EA0029">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cSld name="41">
    <p:spTree>
      <p:nvGrpSpPr>
        <p:cNvPr id="88" name="Shape 88"/>
        <p:cNvGrpSpPr/>
        <p:nvPr/>
      </p:nvGrpSpPr>
      <p:grpSpPr>
        <a:xfrm>
          <a:off x="0" y="0"/>
          <a:ext cx="0" cy="0"/>
          <a:chOff x="0" y="0"/>
          <a:chExt cx="0" cy="0"/>
        </a:xfrm>
      </p:grpSpPr>
      <p:sp>
        <p:nvSpPr>
          <p:cNvPr id="89" name="Google Shape;89;p16"/>
          <p:cNvSpPr/>
          <p:nvPr>
            <p:ph idx="2" type="pic"/>
          </p:nvPr>
        </p:nvSpPr>
        <p:spPr>
          <a:xfrm>
            <a:off x="7750630" y="1557427"/>
            <a:ext cx="2024700" cy="2024700"/>
          </a:xfrm>
          <a:prstGeom prst="rect">
            <a:avLst/>
          </a:prstGeom>
          <a:solidFill>
            <a:srgbClr val="A5A5A5"/>
          </a:solidFill>
          <a:ln>
            <a:noFill/>
          </a:ln>
        </p:spPr>
      </p:sp>
      <p:sp>
        <p:nvSpPr>
          <p:cNvPr id="90" name="Google Shape;90;p16"/>
          <p:cNvSpPr/>
          <p:nvPr>
            <p:ph idx="3" type="pic"/>
          </p:nvPr>
        </p:nvSpPr>
        <p:spPr>
          <a:xfrm>
            <a:off x="0" y="1"/>
            <a:ext cx="7148400" cy="6858000"/>
          </a:xfrm>
          <a:prstGeom prst="rect">
            <a:avLst/>
          </a:prstGeom>
          <a:solidFill>
            <a:srgbClr val="A5A5A5"/>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chemeClr val="lt1"/>
        </a:solidFill>
      </p:bgPr>
    </p:bg>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0" l="0" r="0" t="0"/>
          <a:stretch/>
        </p:blipFill>
        <p:spPr>
          <a:xfrm>
            <a:off x="17610" y="0"/>
            <a:ext cx="12156779" cy="6858000"/>
          </a:xfrm>
          <a:prstGeom prst="rect">
            <a:avLst/>
          </a:prstGeom>
          <a:noFill/>
          <a:ln>
            <a:noFill/>
          </a:ln>
        </p:spPr>
      </p:pic>
      <p:sp>
        <p:nvSpPr>
          <p:cNvPr id="93" name="Google Shape;93;p17"/>
          <p:cNvSpPr txBox="1"/>
          <p:nvPr>
            <p:ph idx="1" type="body"/>
          </p:nvPr>
        </p:nvSpPr>
        <p:spPr>
          <a:xfrm>
            <a:off x="7708900" y="4257675"/>
            <a:ext cx="2654400" cy="508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5000"/>
              </a:lnSpc>
              <a:spcBef>
                <a:spcPts val="0"/>
              </a:spcBef>
              <a:spcAft>
                <a:spcPts val="0"/>
              </a:spcAft>
              <a:buClr>
                <a:schemeClr val="lt2"/>
              </a:buClr>
              <a:buSzPts val="1300"/>
              <a:buFont typeface="Arial"/>
              <a:buNone/>
              <a:defRPr b="1" i="0" sz="1300" u="none" cap="none" strike="noStrike">
                <a:solidFill>
                  <a:schemeClr val="lt2"/>
                </a:solidFill>
                <a:latin typeface="Open Sans"/>
                <a:ea typeface="Open Sans"/>
                <a:cs typeface="Open Sans"/>
                <a:sym typeface="Open Sans"/>
              </a:defRPr>
            </a:lvl1pPr>
            <a:lvl2pPr indent="-228600" lvl="1" marL="914400" marR="0" rtl="0" algn="ctr">
              <a:lnSpc>
                <a:spcPct val="105000"/>
              </a:lnSpc>
              <a:spcBef>
                <a:spcPts val="0"/>
              </a:spcBef>
              <a:spcAft>
                <a:spcPts val="0"/>
              </a:spcAft>
              <a:buClr>
                <a:schemeClr val="lt2"/>
              </a:buClr>
              <a:buSzPts val="1300"/>
              <a:buFont typeface="Arial"/>
              <a:buNone/>
              <a:defRPr b="0" i="0" sz="1300" u="none" cap="none" strike="noStrike">
                <a:solidFill>
                  <a:schemeClr val="lt2"/>
                </a:solidFill>
                <a:latin typeface="Open Sans"/>
                <a:ea typeface="Open Sans"/>
                <a:cs typeface="Open Sans"/>
                <a:sym typeface="Open Sans"/>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94" name="Google Shape;94;p17"/>
          <p:cNvSpPr txBox="1"/>
          <p:nvPr>
            <p:ph type="ctrTitle"/>
          </p:nvPr>
        </p:nvSpPr>
        <p:spPr>
          <a:xfrm>
            <a:off x="6508750" y="1504949"/>
            <a:ext cx="4835400" cy="24480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1" i="0" sz="5600" u="none" cap="none" strike="noStrike">
                <a:solidFill>
                  <a:schemeClr val="lt2"/>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ull color slide">
  <p:cSld name="Blank full color slide">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b="0" l="0" r="0" t="0"/>
          <a:stretch/>
        </p:blipFill>
        <p:spPr>
          <a:xfrm>
            <a:off x="0" y="0"/>
            <a:ext cx="12192004" cy="6858001"/>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efault Slide">
  <p:cSld name="8_Default Slide">
    <p:spTree>
      <p:nvGrpSpPr>
        <p:cNvPr id="97" name="Shape 97"/>
        <p:cNvGrpSpPr/>
        <p:nvPr/>
      </p:nvGrpSpPr>
      <p:grpSpPr>
        <a:xfrm>
          <a:off x="0" y="0"/>
          <a:ext cx="0" cy="0"/>
          <a:chOff x="0" y="0"/>
          <a:chExt cx="0" cy="0"/>
        </a:xfrm>
      </p:grpSpPr>
      <p:sp>
        <p:nvSpPr>
          <p:cNvPr id="98" name="Google Shape;98;p1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a:ea typeface="Lato"/>
              <a:cs typeface="Lato"/>
              <a:sym typeface="Lato"/>
            </a:endParaRPr>
          </a:p>
        </p:txBody>
      </p:sp>
      <p:sp>
        <p:nvSpPr>
          <p:cNvPr id="99" name="Google Shape;99;p1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i="0" lang="en-US" sz="1100" u="none" cap="none" strike="noStrike">
                <a:solidFill>
                  <a:schemeClr val="lt1"/>
                </a:solidFill>
                <a:latin typeface="Open Sans"/>
                <a:ea typeface="Open Sans"/>
                <a:cs typeface="Open Sans"/>
                <a:sym typeface="Open Sans"/>
              </a:rPr>
              <a:t>‹#›</a:t>
            </a:fld>
            <a:endParaRPr b="0" i="0" sz="1100" u="none" cap="none" strike="noStrike">
              <a:solidFill>
                <a:schemeClr val="lt1"/>
              </a:solidFill>
              <a:latin typeface="Open Sans"/>
              <a:ea typeface="Open Sans"/>
              <a:cs typeface="Open Sans"/>
              <a:sym typeface="Open Sans"/>
            </a:endParaRPr>
          </a:p>
        </p:txBody>
      </p:sp>
      <p:pic>
        <p:nvPicPr>
          <p:cNvPr id="100" name="Google Shape;100;p19"/>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01" name="Google Shape;101;p19"/>
          <p:cNvSpPr/>
          <p:nvPr>
            <p:ph idx="2" type="pic"/>
          </p:nvPr>
        </p:nvSpPr>
        <p:spPr>
          <a:xfrm>
            <a:off x="1270000" y="1181100"/>
            <a:ext cx="3555900" cy="4533900"/>
          </a:xfrm>
          <a:prstGeom prst="roundRect">
            <a:avLst>
              <a:gd fmla="val 10953" name="adj"/>
            </a:avLst>
          </a:prstGeom>
          <a:noFill/>
          <a:ln>
            <a:noFill/>
          </a:ln>
        </p:spPr>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Slide">
  <p:cSld name="Welcome Slide">
    <p:spTree>
      <p:nvGrpSpPr>
        <p:cNvPr id="102" name="Shape 102"/>
        <p:cNvGrpSpPr/>
        <p:nvPr/>
      </p:nvGrpSpPr>
      <p:grpSpPr>
        <a:xfrm>
          <a:off x="0" y="0"/>
          <a:ext cx="0" cy="0"/>
          <a:chOff x="0" y="0"/>
          <a:chExt cx="0" cy="0"/>
        </a:xfrm>
      </p:grpSpPr>
      <p:sp>
        <p:nvSpPr>
          <p:cNvPr id="103" name="Google Shape;103;p20"/>
          <p:cNvSpPr/>
          <p:nvPr>
            <p:ph idx="2" type="pic"/>
          </p:nvPr>
        </p:nvSpPr>
        <p:spPr>
          <a:xfrm>
            <a:off x="1552073" y="1467854"/>
            <a:ext cx="3493200" cy="3489300"/>
          </a:xfrm>
          <a:prstGeom prst="rect">
            <a:avLst/>
          </a:prstGeom>
          <a:noFill/>
          <a:ln>
            <a:noFill/>
          </a:ln>
        </p:spPr>
      </p:sp>
      <p:sp>
        <p:nvSpPr>
          <p:cNvPr id="104" name="Google Shape;104;p2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a:ea typeface="Lato"/>
              <a:cs typeface="Lato"/>
              <a:sym typeface="Lato"/>
            </a:endParaRPr>
          </a:p>
        </p:txBody>
      </p:sp>
      <p:sp>
        <p:nvSpPr>
          <p:cNvPr id="105" name="Google Shape;105;p2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i="0" lang="en-US" sz="1100" u="none" cap="none" strike="noStrike">
                <a:solidFill>
                  <a:schemeClr val="lt1"/>
                </a:solidFill>
                <a:latin typeface="Open Sans"/>
                <a:ea typeface="Open Sans"/>
                <a:cs typeface="Open Sans"/>
                <a:sym typeface="Open Sans"/>
              </a:rPr>
              <a:t>‹#›</a:t>
            </a:fld>
            <a:endParaRPr b="0" i="0" sz="1100" u="none" cap="none" strike="noStrik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Default Slide">
  <p:cSld name="12_Default Slide">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08" name="Google Shape;108;p2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09" name="Google Shape;109;p2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icture at Top Slide">
  <p:cSld name="Half Picture at Top Slide">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12" name="Google Shape;112;p22"/>
          <p:cNvSpPr/>
          <p:nvPr>
            <p:ph idx="2" type="pic"/>
          </p:nvPr>
        </p:nvSpPr>
        <p:spPr>
          <a:xfrm>
            <a:off x="666750" y="1760055"/>
            <a:ext cx="10858500" cy="3163200"/>
          </a:xfrm>
          <a:prstGeom prst="rect">
            <a:avLst/>
          </a:prstGeom>
          <a:noFill/>
          <a:ln>
            <a:noFill/>
          </a:ln>
        </p:spPr>
      </p:sp>
      <p:sp>
        <p:nvSpPr>
          <p:cNvPr id="113" name="Google Shape;113;p22"/>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14" name="Google Shape;114;p22"/>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flipH="1">
            <a:off x="5111" y="5392"/>
            <a:ext cx="12194890" cy="4862443"/>
          </a:xfrm>
          <a:prstGeom prst="rect">
            <a:avLst/>
          </a:prstGeom>
          <a:noFill/>
          <a:ln>
            <a:noFill/>
          </a:ln>
        </p:spPr>
      </p:pic>
      <p:sp>
        <p:nvSpPr>
          <p:cNvPr id="20" name="Google Shape;20;p3"/>
          <p:cNvSpPr/>
          <p:nvPr/>
        </p:nvSpPr>
        <p:spPr>
          <a:xfrm>
            <a:off x="-5112" y="0"/>
            <a:ext cx="12192001" cy="6858001"/>
          </a:xfrm>
          <a:prstGeom prst="rect">
            <a:avLst/>
          </a:prstGeom>
          <a:solidFill>
            <a:srgbClr val="3F3F3F">
              <a:alpha val="79607"/>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 name="Google Shape;21;p3"/>
          <p:cNvSpPr/>
          <p:nvPr/>
        </p:nvSpPr>
        <p:spPr>
          <a:xfrm>
            <a:off x="0" y="4188178"/>
            <a:ext cx="12200001" cy="266982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 name="Google Shape;22;p3"/>
          <p:cNvSpPr/>
          <p:nvPr/>
        </p:nvSpPr>
        <p:spPr>
          <a:xfrm>
            <a:off x="0" y="2280578"/>
            <a:ext cx="1907600" cy="1907600"/>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2171451" y="3033436"/>
            <a:ext cx="5665844" cy="7689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
          <p:cNvSpPr txBox="1"/>
          <p:nvPr>
            <p:ph idx="1" type="subTitle"/>
          </p:nvPr>
        </p:nvSpPr>
        <p:spPr>
          <a:xfrm>
            <a:off x="2134779" y="4514074"/>
            <a:ext cx="8747710" cy="1110639"/>
          </a:xfrm>
          <a:prstGeom prst="rect">
            <a:avLst/>
          </a:prstGeom>
          <a:noFill/>
          <a:ln>
            <a:noFill/>
          </a:ln>
        </p:spPr>
        <p:txBody>
          <a:bodyPr anchorCtr="0" anchor="t" bIns="45700" lIns="91425" spcFirstLastPara="1" rIns="91425" wrap="square" tIns="45700">
            <a:noAutofit/>
          </a:bodyPr>
          <a:lstStyle>
            <a:lvl1pPr lvl="0" marR="0" rtl="0" algn="l">
              <a:lnSpc>
                <a:spcPct val="15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25" name="Google Shape;25;p3"/>
          <p:cNvPicPr preferRelativeResize="0"/>
          <p:nvPr/>
        </p:nvPicPr>
        <p:blipFill rotWithShape="1">
          <a:blip r:embed="rId3">
            <a:alphaModFix/>
          </a:blip>
          <a:srcRect b="0" l="0" r="0" t="0"/>
          <a:stretch/>
        </p:blipFill>
        <p:spPr>
          <a:xfrm>
            <a:off x="487603" y="354757"/>
            <a:ext cx="932393" cy="3612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115" name="Shape 115"/>
        <p:cNvGrpSpPr/>
        <p:nvPr/>
      </p:nvGrpSpPr>
      <p:grpSpPr>
        <a:xfrm>
          <a:off x="0" y="0"/>
          <a:ext cx="0" cy="0"/>
          <a:chOff x="0" y="0"/>
          <a:chExt cx="0" cy="0"/>
        </a:xfrm>
      </p:grpSpPr>
      <p:sp>
        <p:nvSpPr>
          <p:cNvPr id="116" name="Google Shape;116;p23"/>
          <p:cNvSpPr/>
          <p:nvPr>
            <p:ph idx="2" type="pic"/>
          </p:nvPr>
        </p:nvSpPr>
        <p:spPr>
          <a:xfrm>
            <a:off x="0" y="0"/>
            <a:ext cx="12192000" cy="6858000"/>
          </a:xfrm>
          <a:prstGeom prst="rect">
            <a:avLst/>
          </a:prstGeom>
          <a:solidFill>
            <a:srgbClr val="D8D8D8"/>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1">
  <p:cSld name="Portfolio #1">
    <p:spTree>
      <p:nvGrpSpPr>
        <p:cNvPr id="117" name="Shape 117"/>
        <p:cNvGrpSpPr/>
        <p:nvPr/>
      </p:nvGrpSpPr>
      <p:grpSpPr>
        <a:xfrm>
          <a:off x="0" y="0"/>
          <a:ext cx="0" cy="0"/>
          <a:chOff x="0" y="0"/>
          <a:chExt cx="0" cy="0"/>
        </a:xfrm>
      </p:grpSpPr>
      <p:sp>
        <p:nvSpPr>
          <p:cNvPr id="118" name="Google Shape;118;p24"/>
          <p:cNvSpPr/>
          <p:nvPr>
            <p:ph idx="2" type="pic"/>
          </p:nvPr>
        </p:nvSpPr>
        <p:spPr>
          <a:xfrm>
            <a:off x="63790" y="53160"/>
            <a:ext cx="5665200" cy="3375900"/>
          </a:xfrm>
          <a:prstGeom prst="roundRect">
            <a:avLst>
              <a:gd fmla="val 7757" name="adj"/>
            </a:avLst>
          </a:prstGeom>
          <a:solidFill>
            <a:srgbClr val="D8D8D8"/>
          </a:solidFill>
          <a:ln cap="flat" cmpd="sng" w="19050">
            <a:solidFill>
              <a:schemeClr val="lt1"/>
            </a:solidFill>
            <a:prstDash val="solid"/>
            <a:round/>
            <a:headEnd len="sm" w="sm" type="none"/>
            <a:tailEnd len="sm" w="sm" type="none"/>
          </a:ln>
        </p:spPr>
      </p:sp>
      <p:sp>
        <p:nvSpPr>
          <p:cNvPr id="119" name="Google Shape;119;p24"/>
          <p:cNvSpPr/>
          <p:nvPr>
            <p:ph idx="3" type="pic"/>
          </p:nvPr>
        </p:nvSpPr>
        <p:spPr>
          <a:xfrm>
            <a:off x="5782160" y="53160"/>
            <a:ext cx="2309100" cy="3375900"/>
          </a:xfrm>
          <a:prstGeom prst="roundRect">
            <a:avLst>
              <a:gd fmla="val 6768" name="adj"/>
            </a:avLst>
          </a:prstGeom>
          <a:solidFill>
            <a:srgbClr val="D8D8D8"/>
          </a:solidFill>
          <a:ln cap="flat" cmpd="sng" w="19050">
            <a:solidFill>
              <a:schemeClr val="lt1"/>
            </a:solidFill>
            <a:prstDash val="solid"/>
            <a:round/>
            <a:headEnd len="sm" w="sm" type="none"/>
            <a:tailEnd len="sm" w="sm" type="none"/>
          </a:ln>
        </p:spPr>
      </p:sp>
      <p:sp>
        <p:nvSpPr>
          <p:cNvPr id="120" name="Google Shape;120;p24"/>
          <p:cNvSpPr/>
          <p:nvPr>
            <p:ph idx="4" type="pic"/>
          </p:nvPr>
        </p:nvSpPr>
        <p:spPr>
          <a:xfrm>
            <a:off x="8144544" y="53160"/>
            <a:ext cx="3996600" cy="3375900"/>
          </a:xfrm>
          <a:prstGeom prst="roundRect">
            <a:avLst>
              <a:gd fmla="val 4906" name="adj"/>
            </a:avLst>
          </a:prstGeom>
          <a:solidFill>
            <a:srgbClr val="D8D8D8"/>
          </a:solidFill>
          <a:ln cap="flat" cmpd="sng" w="19050">
            <a:solidFill>
              <a:schemeClr val="lt1"/>
            </a:solidFill>
            <a:prstDash val="solid"/>
            <a:round/>
            <a:headEnd len="sm" w="sm" type="none"/>
            <a:tailEnd len="sm" w="sm" type="none"/>
          </a:ln>
        </p:spPr>
      </p:sp>
      <p:sp>
        <p:nvSpPr>
          <p:cNvPr id="121" name="Google Shape;121;p24"/>
          <p:cNvSpPr/>
          <p:nvPr>
            <p:ph idx="5" type="pic"/>
          </p:nvPr>
        </p:nvSpPr>
        <p:spPr>
          <a:xfrm>
            <a:off x="3129512" y="3482160"/>
            <a:ext cx="2599500" cy="3290700"/>
          </a:xfrm>
          <a:prstGeom prst="roundRect">
            <a:avLst>
              <a:gd fmla="val 9261" name="adj"/>
            </a:avLst>
          </a:prstGeom>
          <a:solidFill>
            <a:srgbClr val="D8D8D8"/>
          </a:solidFill>
          <a:ln cap="flat" cmpd="sng" w="19050">
            <a:solidFill>
              <a:schemeClr val="lt1"/>
            </a:solidFill>
            <a:prstDash val="solid"/>
            <a:round/>
            <a:headEnd len="sm" w="sm" type="none"/>
            <a:tailEnd len="sm" w="sm" type="none"/>
          </a:ln>
        </p:spPr>
      </p:sp>
      <p:sp>
        <p:nvSpPr>
          <p:cNvPr id="122" name="Google Shape;122;p24"/>
          <p:cNvSpPr/>
          <p:nvPr>
            <p:ph idx="6" type="pic"/>
          </p:nvPr>
        </p:nvSpPr>
        <p:spPr>
          <a:xfrm>
            <a:off x="63788" y="3482160"/>
            <a:ext cx="2998500" cy="3290700"/>
          </a:xfrm>
          <a:prstGeom prst="roundRect">
            <a:avLst>
              <a:gd fmla="val 6635" name="adj"/>
            </a:avLst>
          </a:prstGeom>
          <a:solidFill>
            <a:srgbClr val="D8D8D8"/>
          </a:solidFill>
          <a:ln cap="flat" cmpd="sng" w="19050">
            <a:solidFill>
              <a:schemeClr val="lt1"/>
            </a:solidFill>
            <a:prstDash val="solid"/>
            <a:round/>
            <a:headEnd len="sm" w="sm" type="none"/>
            <a:tailEnd len="sm" w="sm"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23" name="Shape 123"/>
        <p:cNvGrpSpPr/>
        <p:nvPr/>
      </p:nvGrpSpPr>
      <p:grpSpPr>
        <a:xfrm>
          <a:off x="0" y="0"/>
          <a:ext cx="0" cy="0"/>
          <a:chOff x="0" y="0"/>
          <a:chExt cx="0" cy="0"/>
        </a:xfrm>
      </p:grpSpPr>
      <p:sp>
        <p:nvSpPr>
          <p:cNvPr id="124" name="Google Shape;124;p25"/>
          <p:cNvSpPr/>
          <p:nvPr>
            <p:ph idx="2" type="pic"/>
          </p:nvPr>
        </p:nvSpPr>
        <p:spPr>
          <a:xfrm>
            <a:off x="992626" y="1673532"/>
            <a:ext cx="3324300" cy="3347100"/>
          </a:xfrm>
          <a:prstGeom prst="rect">
            <a:avLst/>
          </a:prstGeom>
          <a:noFill/>
          <a:ln>
            <a:noFill/>
          </a:ln>
        </p:spPr>
      </p:sp>
      <p:sp>
        <p:nvSpPr>
          <p:cNvPr id="125" name="Google Shape;125;p25"/>
          <p:cNvSpPr/>
          <p:nvPr>
            <p:ph idx="3" type="pic"/>
          </p:nvPr>
        </p:nvSpPr>
        <p:spPr>
          <a:xfrm>
            <a:off x="4559254" y="1673532"/>
            <a:ext cx="3324300" cy="3347100"/>
          </a:xfrm>
          <a:prstGeom prst="rect">
            <a:avLst/>
          </a:prstGeom>
          <a:noFill/>
          <a:ln>
            <a:noFill/>
          </a:ln>
        </p:spPr>
      </p:sp>
      <p:sp>
        <p:nvSpPr>
          <p:cNvPr id="126" name="Google Shape;126;p25"/>
          <p:cNvSpPr/>
          <p:nvPr>
            <p:ph idx="4" type="pic"/>
          </p:nvPr>
        </p:nvSpPr>
        <p:spPr>
          <a:xfrm>
            <a:off x="8125882" y="1673531"/>
            <a:ext cx="3324300" cy="3347100"/>
          </a:xfrm>
          <a:prstGeom prst="rect">
            <a:avLst/>
          </a:prstGeom>
          <a:noFill/>
          <a:ln>
            <a:noFill/>
          </a:ln>
        </p:spPr>
      </p:sp>
      <p:sp>
        <p:nvSpPr>
          <p:cNvPr id="127" name="Google Shape;127;p25"/>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28" name="Google Shape;128;p25"/>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2">
  <p:cSld name="Team Work #2">
    <p:spTree>
      <p:nvGrpSpPr>
        <p:cNvPr id="129" name="Shape 129"/>
        <p:cNvGrpSpPr/>
        <p:nvPr/>
      </p:nvGrpSpPr>
      <p:grpSpPr>
        <a:xfrm>
          <a:off x="0" y="0"/>
          <a:ext cx="0" cy="0"/>
          <a:chOff x="0" y="0"/>
          <a:chExt cx="0" cy="0"/>
        </a:xfrm>
      </p:grpSpPr>
      <p:sp>
        <p:nvSpPr>
          <p:cNvPr id="130" name="Google Shape;130;p26"/>
          <p:cNvSpPr/>
          <p:nvPr>
            <p:ph idx="2" type="pic"/>
          </p:nvPr>
        </p:nvSpPr>
        <p:spPr>
          <a:xfrm>
            <a:off x="1447226" y="2060829"/>
            <a:ext cx="1830900" cy="1828800"/>
          </a:xfrm>
          <a:prstGeom prst="rect">
            <a:avLst/>
          </a:prstGeom>
          <a:noFill/>
          <a:ln>
            <a:noFill/>
          </a:ln>
        </p:spPr>
      </p:sp>
      <p:sp>
        <p:nvSpPr>
          <p:cNvPr id="131" name="Google Shape;131;p26"/>
          <p:cNvSpPr/>
          <p:nvPr>
            <p:ph idx="3" type="pic"/>
          </p:nvPr>
        </p:nvSpPr>
        <p:spPr>
          <a:xfrm>
            <a:off x="3935428" y="2060829"/>
            <a:ext cx="1830900" cy="1828800"/>
          </a:xfrm>
          <a:prstGeom prst="rect">
            <a:avLst/>
          </a:prstGeom>
          <a:noFill/>
          <a:ln>
            <a:noFill/>
          </a:ln>
        </p:spPr>
      </p:sp>
      <p:sp>
        <p:nvSpPr>
          <p:cNvPr id="132" name="Google Shape;132;p26"/>
          <p:cNvSpPr/>
          <p:nvPr>
            <p:ph idx="4" type="pic"/>
          </p:nvPr>
        </p:nvSpPr>
        <p:spPr>
          <a:xfrm>
            <a:off x="6425610" y="2060829"/>
            <a:ext cx="1830900" cy="1828800"/>
          </a:xfrm>
          <a:prstGeom prst="rect">
            <a:avLst/>
          </a:prstGeom>
          <a:noFill/>
          <a:ln>
            <a:noFill/>
          </a:ln>
        </p:spPr>
      </p:sp>
      <p:sp>
        <p:nvSpPr>
          <p:cNvPr id="133" name="Google Shape;133;p26"/>
          <p:cNvSpPr/>
          <p:nvPr>
            <p:ph idx="5" type="pic"/>
          </p:nvPr>
        </p:nvSpPr>
        <p:spPr>
          <a:xfrm>
            <a:off x="8913812" y="2060829"/>
            <a:ext cx="1830900" cy="1828800"/>
          </a:xfrm>
          <a:prstGeom prst="rect">
            <a:avLst/>
          </a:prstGeom>
          <a:noFill/>
          <a:ln>
            <a:noFill/>
          </a:ln>
        </p:spPr>
      </p:sp>
      <p:sp>
        <p:nvSpPr>
          <p:cNvPr id="134" name="Google Shape;134;p26"/>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35" name="Google Shape;135;p2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p:cSld name="Single Image">
    <p:spTree>
      <p:nvGrpSpPr>
        <p:cNvPr id="136" name="Shape 136"/>
        <p:cNvGrpSpPr/>
        <p:nvPr/>
      </p:nvGrpSpPr>
      <p:grpSpPr>
        <a:xfrm>
          <a:off x="0" y="0"/>
          <a:ext cx="0" cy="0"/>
          <a:chOff x="0" y="0"/>
          <a:chExt cx="0" cy="0"/>
        </a:xfrm>
      </p:grpSpPr>
      <p:sp>
        <p:nvSpPr>
          <p:cNvPr id="137" name="Google Shape;137;p27"/>
          <p:cNvSpPr/>
          <p:nvPr/>
        </p:nvSpPr>
        <p:spPr>
          <a:xfrm>
            <a:off x="5089525" y="617538"/>
            <a:ext cx="2013000" cy="2013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38" name="Google Shape;138;p27"/>
          <p:cNvSpPr/>
          <p:nvPr>
            <p:ph idx="2" type="pic"/>
          </p:nvPr>
        </p:nvSpPr>
        <p:spPr>
          <a:xfrm>
            <a:off x="5181600" y="709613"/>
            <a:ext cx="1828800" cy="1828800"/>
          </a:xfrm>
          <a:prstGeom prst="ellipse">
            <a:avLst/>
          </a:prstGeom>
          <a:solidFill>
            <a:srgbClr val="D8D8D8"/>
          </a:solidFill>
          <a:ln>
            <a:noFill/>
          </a:ln>
        </p:spPr>
      </p:sp>
      <p:sp>
        <p:nvSpPr>
          <p:cNvPr id="139" name="Google Shape;139;p27"/>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40" name="Google Shape;140;p2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ur Team Slide 01">
  <p:cSld name="1_Our Team Slide 01">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43" name="Google Shape;143;p28"/>
          <p:cNvSpPr/>
          <p:nvPr/>
        </p:nvSpPr>
        <p:spPr>
          <a:xfrm>
            <a:off x="6959489" y="3073394"/>
            <a:ext cx="360569" cy="741593"/>
          </a:xfrm>
          <a:custGeom>
            <a:rect b="b" l="l" r="r" t="t"/>
            <a:pathLst>
              <a:path extrusionOk="0" h="745" w="362">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4" name="Google Shape;144;p28"/>
          <p:cNvSpPr/>
          <p:nvPr/>
        </p:nvSpPr>
        <p:spPr>
          <a:xfrm>
            <a:off x="5281952" y="2660829"/>
            <a:ext cx="1628098" cy="362273"/>
          </a:xfrm>
          <a:custGeom>
            <a:rect b="b" l="l" r="r" t="t"/>
            <a:pathLst>
              <a:path extrusionOk="0" h="364" w="1636">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5" name="Google Shape;145;p28"/>
          <p:cNvSpPr/>
          <p:nvPr/>
        </p:nvSpPr>
        <p:spPr>
          <a:xfrm>
            <a:off x="6959489" y="3959897"/>
            <a:ext cx="360569" cy="741593"/>
          </a:xfrm>
          <a:custGeom>
            <a:rect b="b" l="l" r="r" t="t"/>
            <a:pathLst>
              <a:path extrusionOk="0" h="745" w="362">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6" name="Google Shape;146;p28"/>
          <p:cNvSpPr/>
          <p:nvPr/>
        </p:nvSpPr>
        <p:spPr>
          <a:xfrm>
            <a:off x="4871944" y="3073394"/>
            <a:ext cx="360569" cy="741593"/>
          </a:xfrm>
          <a:custGeom>
            <a:rect b="b" l="l" r="r" t="t"/>
            <a:pathLst>
              <a:path extrusionOk="0" h="745" w="362">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7" name="Google Shape;147;p28"/>
          <p:cNvSpPr/>
          <p:nvPr/>
        </p:nvSpPr>
        <p:spPr>
          <a:xfrm>
            <a:off x="4871944" y="3959897"/>
            <a:ext cx="360569" cy="741593"/>
          </a:xfrm>
          <a:custGeom>
            <a:rect b="b" l="l" r="r" t="t"/>
            <a:pathLst>
              <a:path extrusionOk="0" h="745" w="362">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8" name="Google Shape;148;p28"/>
          <p:cNvSpPr/>
          <p:nvPr/>
        </p:nvSpPr>
        <p:spPr>
          <a:xfrm>
            <a:off x="5164320" y="2955762"/>
            <a:ext cx="184973" cy="184973"/>
          </a:xfrm>
          <a:custGeom>
            <a:rect b="b" l="l" r="r" t="t"/>
            <a:pathLst>
              <a:path extrusionOk="0" h="186" w="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9" name="Google Shape;149;p28"/>
          <p:cNvSpPr/>
          <p:nvPr/>
        </p:nvSpPr>
        <p:spPr>
          <a:xfrm>
            <a:off x="6842709" y="4634151"/>
            <a:ext cx="184973" cy="184973"/>
          </a:xfrm>
          <a:custGeom>
            <a:rect b="b" l="l" r="r" t="t"/>
            <a:pathLst>
              <a:path extrusionOk="0" h="186" w="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0" name="Google Shape;150;p28"/>
          <p:cNvSpPr/>
          <p:nvPr/>
        </p:nvSpPr>
        <p:spPr>
          <a:xfrm>
            <a:off x="5002362" y="2793805"/>
            <a:ext cx="214807" cy="214807"/>
          </a:xfrm>
          <a:custGeom>
            <a:rect b="b" l="l" r="r" t="t"/>
            <a:pathLst>
              <a:path extrusionOk="0" h="252" w="252">
                <a:moveTo>
                  <a:pt x="0" y="37"/>
                </a:moveTo>
                <a:lnTo>
                  <a:pt x="216" y="252"/>
                </a:lnTo>
                <a:lnTo>
                  <a:pt x="252" y="216"/>
                </a:lnTo>
                <a:lnTo>
                  <a:pt x="37" y="0"/>
                </a:lnTo>
                <a:lnTo>
                  <a:pt x="0" y="37"/>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1" name="Google Shape;151;p28"/>
          <p:cNvSpPr/>
          <p:nvPr/>
        </p:nvSpPr>
        <p:spPr>
          <a:xfrm>
            <a:off x="6974833" y="4766274"/>
            <a:ext cx="214807" cy="214807"/>
          </a:xfrm>
          <a:custGeom>
            <a:rect b="b" l="l" r="r" t="t"/>
            <a:pathLst>
              <a:path extrusionOk="0" h="252" w="252">
                <a:moveTo>
                  <a:pt x="0" y="36"/>
                </a:moveTo>
                <a:lnTo>
                  <a:pt x="215" y="252"/>
                </a:lnTo>
                <a:lnTo>
                  <a:pt x="252" y="215"/>
                </a:lnTo>
                <a:lnTo>
                  <a:pt x="36" y="0"/>
                </a:lnTo>
                <a:lnTo>
                  <a:pt x="0" y="36"/>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2" name="Google Shape;152;p28"/>
          <p:cNvSpPr/>
          <p:nvPr/>
        </p:nvSpPr>
        <p:spPr>
          <a:xfrm>
            <a:off x="4825062" y="3803054"/>
            <a:ext cx="168900" cy="168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3" name="Google Shape;153;p28"/>
          <p:cNvSpPr/>
          <p:nvPr/>
        </p:nvSpPr>
        <p:spPr>
          <a:xfrm>
            <a:off x="7198163" y="3803054"/>
            <a:ext cx="168900" cy="168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4" name="Google Shape;154;p28"/>
          <p:cNvSpPr/>
          <p:nvPr/>
        </p:nvSpPr>
        <p:spPr>
          <a:xfrm>
            <a:off x="4571896" y="3865279"/>
            <a:ext cx="259200" cy="44400"/>
          </a:xfrm>
          <a:prstGeom prst="rect">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5" name="Google Shape;155;p28"/>
          <p:cNvSpPr/>
          <p:nvPr/>
        </p:nvSpPr>
        <p:spPr>
          <a:xfrm>
            <a:off x="7360973" y="3865279"/>
            <a:ext cx="259200" cy="44400"/>
          </a:xfrm>
          <a:prstGeom prst="rect">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6" name="Google Shape;156;p28"/>
          <p:cNvSpPr/>
          <p:nvPr/>
        </p:nvSpPr>
        <p:spPr>
          <a:xfrm>
            <a:off x="5164320" y="4634151"/>
            <a:ext cx="184973" cy="184973"/>
          </a:xfrm>
          <a:custGeom>
            <a:rect b="b" l="l" r="r" t="t"/>
            <a:pathLst>
              <a:path extrusionOk="0" h="186" w="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7" name="Google Shape;157;p28"/>
          <p:cNvSpPr/>
          <p:nvPr/>
        </p:nvSpPr>
        <p:spPr>
          <a:xfrm>
            <a:off x="6842709" y="2955762"/>
            <a:ext cx="184973" cy="184973"/>
          </a:xfrm>
          <a:custGeom>
            <a:rect b="b" l="l" r="r" t="t"/>
            <a:pathLst>
              <a:path extrusionOk="0" h="186" w="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8" name="Google Shape;158;p28"/>
          <p:cNvSpPr/>
          <p:nvPr/>
        </p:nvSpPr>
        <p:spPr>
          <a:xfrm>
            <a:off x="5002362" y="4766274"/>
            <a:ext cx="214807" cy="214807"/>
          </a:xfrm>
          <a:custGeom>
            <a:rect b="b" l="l" r="r" t="t"/>
            <a:pathLst>
              <a:path extrusionOk="0" h="252" w="252">
                <a:moveTo>
                  <a:pt x="37" y="252"/>
                </a:moveTo>
                <a:lnTo>
                  <a:pt x="252" y="36"/>
                </a:lnTo>
                <a:lnTo>
                  <a:pt x="216" y="0"/>
                </a:lnTo>
                <a:lnTo>
                  <a:pt x="0" y="215"/>
                </a:lnTo>
                <a:lnTo>
                  <a:pt x="37" y="252"/>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9" name="Google Shape;159;p28"/>
          <p:cNvSpPr/>
          <p:nvPr/>
        </p:nvSpPr>
        <p:spPr>
          <a:xfrm>
            <a:off x="6974833" y="2793805"/>
            <a:ext cx="214807" cy="214807"/>
          </a:xfrm>
          <a:custGeom>
            <a:rect b="b" l="l" r="r" t="t"/>
            <a:pathLst>
              <a:path extrusionOk="0" h="252" w="252">
                <a:moveTo>
                  <a:pt x="36" y="252"/>
                </a:moveTo>
                <a:lnTo>
                  <a:pt x="252" y="37"/>
                </a:lnTo>
                <a:lnTo>
                  <a:pt x="215" y="0"/>
                </a:lnTo>
                <a:lnTo>
                  <a:pt x="0" y="216"/>
                </a:lnTo>
                <a:lnTo>
                  <a:pt x="36" y="252"/>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0" name="Google Shape;160;p28"/>
          <p:cNvSpPr/>
          <p:nvPr/>
        </p:nvSpPr>
        <p:spPr>
          <a:xfrm>
            <a:off x="3963278" y="1783702"/>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1" name="Google Shape;161;p28"/>
          <p:cNvSpPr/>
          <p:nvPr/>
        </p:nvSpPr>
        <p:spPr>
          <a:xfrm>
            <a:off x="6987618" y="1783702"/>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2" name="Google Shape;162;p28"/>
          <p:cNvSpPr/>
          <p:nvPr/>
        </p:nvSpPr>
        <p:spPr>
          <a:xfrm>
            <a:off x="3963278" y="4749226"/>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3" name="Google Shape;163;p28"/>
          <p:cNvSpPr/>
          <p:nvPr/>
        </p:nvSpPr>
        <p:spPr>
          <a:xfrm>
            <a:off x="6987618" y="4749226"/>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4" name="Google Shape;164;p28"/>
          <p:cNvSpPr/>
          <p:nvPr/>
        </p:nvSpPr>
        <p:spPr>
          <a:xfrm>
            <a:off x="7614138" y="3266038"/>
            <a:ext cx="1241100" cy="1242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5" name="Google Shape;165;p28"/>
          <p:cNvSpPr/>
          <p:nvPr/>
        </p:nvSpPr>
        <p:spPr>
          <a:xfrm>
            <a:off x="3336759" y="3266038"/>
            <a:ext cx="1241100" cy="1242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6" name="Google Shape;166;p28"/>
          <p:cNvSpPr/>
          <p:nvPr>
            <p:ph idx="2" type="pic"/>
          </p:nvPr>
        </p:nvSpPr>
        <p:spPr>
          <a:xfrm>
            <a:off x="4045341" y="1865822"/>
            <a:ext cx="1077000" cy="1077600"/>
          </a:xfrm>
          <a:prstGeom prst="rect">
            <a:avLst/>
          </a:prstGeom>
          <a:solidFill>
            <a:schemeClr val="lt1"/>
          </a:solidFill>
          <a:ln>
            <a:noFill/>
          </a:ln>
        </p:spPr>
      </p:sp>
      <p:sp>
        <p:nvSpPr>
          <p:cNvPr id="167" name="Google Shape;167;p28"/>
          <p:cNvSpPr/>
          <p:nvPr>
            <p:ph idx="3" type="pic"/>
          </p:nvPr>
        </p:nvSpPr>
        <p:spPr>
          <a:xfrm>
            <a:off x="3418822" y="3348214"/>
            <a:ext cx="1077000" cy="1078500"/>
          </a:xfrm>
          <a:prstGeom prst="rect">
            <a:avLst/>
          </a:prstGeom>
          <a:solidFill>
            <a:schemeClr val="lt1"/>
          </a:solidFill>
          <a:ln>
            <a:noFill/>
          </a:ln>
        </p:spPr>
      </p:sp>
      <p:sp>
        <p:nvSpPr>
          <p:cNvPr id="168" name="Google Shape;168;p28"/>
          <p:cNvSpPr/>
          <p:nvPr>
            <p:ph idx="4" type="pic"/>
          </p:nvPr>
        </p:nvSpPr>
        <p:spPr>
          <a:xfrm>
            <a:off x="4045341" y="4831346"/>
            <a:ext cx="1077000" cy="1077600"/>
          </a:xfrm>
          <a:prstGeom prst="rect">
            <a:avLst/>
          </a:prstGeom>
          <a:solidFill>
            <a:schemeClr val="lt1"/>
          </a:solidFill>
          <a:ln>
            <a:noFill/>
          </a:ln>
        </p:spPr>
      </p:sp>
      <p:sp>
        <p:nvSpPr>
          <p:cNvPr id="169" name="Google Shape;169;p28"/>
          <p:cNvSpPr/>
          <p:nvPr>
            <p:ph idx="5" type="pic"/>
          </p:nvPr>
        </p:nvSpPr>
        <p:spPr>
          <a:xfrm>
            <a:off x="7069682" y="4831346"/>
            <a:ext cx="1077000" cy="1077600"/>
          </a:xfrm>
          <a:prstGeom prst="rect">
            <a:avLst/>
          </a:prstGeom>
          <a:solidFill>
            <a:schemeClr val="lt1"/>
          </a:solidFill>
          <a:ln>
            <a:noFill/>
          </a:ln>
        </p:spPr>
      </p:sp>
      <p:sp>
        <p:nvSpPr>
          <p:cNvPr id="170" name="Google Shape;170;p28"/>
          <p:cNvSpPr/>
          <p:nvPr>
            <p:ph idx="6" type="pic"/>
          </p:nvPr>
        </p:nvSpPr>
        <p:spPr>
          <a:xfrm>
            <a:off x="7696201" y="3348214"/>
            <a:ext cx="1077000" cy="1078500"/>
          </a:xfrm>
          <a:prstGeom prst="rect">
            <a:avLst/>
          </a:prstGeom>
          <a:solidFill>
            <a:schemeClr val="lt1"/>
          </a:solidFill>
          <a:ln>
            <a:noFill/>
          </a:ln>
        </p:spPr>
      </p:sp>
      <p:sp>
        <p:nvSpPr>
          <p:cNvPr id="171" name="Google Shape;171;p28"/>
          <p:cNvSpPr/>
          <p:nvPr>
            <p:ph idx="7" type="pic"/>
          </p:nvPr>
        </p:nvSpPr>
        <p:spPr>
          <a:xfrm>
            <a:off x="7069682" y="1865822"/>
            <a:ext cx="1077000" cy="1077600"/>
          </a:xfrm>
          <a:prstGeom prst="rect">
            <a:avLst/>
          </a:prstGeom>
          <a:solidFill>
            <a:schemeClr val="lt1"/>
          </a:solidFill>
          <a:ln>
            <a:noFill/>
          </a:ln>
        </p:spPr>
      </p:sp>
      <p:sp>
        <p:nvSpPr>
          <p:cNvPr id="172" name="Google Shape;172;p28"/>
          <p:cNvSpPr/>
          <p:nvPr>
            <p:ph idx="8" type="pic"/>
          </p:nvPr>
        </p:nvSpPr>
        <p:spPr>
          <a:xfrm>
            <a:off x="5199247" y="2990072"/>
            <a:ext cx="1793400" cy="1794600"/>
          </a:xfrm>
          <a:prstGeom prst="rect">
            <a:avLst/>
          </a:prstGeom>
          <a:noFill/>
          <a:ln>
            <a:noFill/>
          </a:ln>
        </p:spPr>
      </p:sp>
      <p:sp>
        <p:nvSpPr>
          <p:cNvPr id="173" name="Google Shape;173;p28"/>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4" name="Google Shape;174;p28"/>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Slide 03">
  <p:cSld name="Our Team Slide 03">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77" name="Google Shape;177;p29"/>
          <p:cNvSpPr/>
          <p:nvPr/>
        </p:nvSpPr>
        <p:spPr>
          <a:xfrm>
            <a:off x="4352785" y="2103198"/>
            <a:ext cx="3486432" cy="3486431"/>
          </a:xfrm>
          <a:custGeom>
            <a:rect b="b" l="l" r="r" t="t"/>
            <a:pathLst>
              <a:path extrusionOk="0" h="6972862" w="6972864">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8" name="Google Shape;178;p29"/>
          <p:cNvSpPr/>
          <p:nvPr/>
        </p:nvSpPr>
        <p:spPr>
          <a:xfrm rot="10800000">
            <a:off x="6138231" y="1959932"/>
            <a:ext cx="1836300" cy="1836300"/>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9" name="Google Shape;179;p29"/>
          <p:cNvSpPr/>
          <p:nvPr/>
        </p:nvSpPr>
        <p:spPr>
          <a:xfrm flipH="1" rot="10800000">
            <a:off x="4217469" y="1959933"/>
            <a:ext cx="1836300" cy="183630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0" name="Google Shape;180;p29"/>
          <p:cNvSpPr/>
          <p:nvPr/>
        </p:nvSpPr>
        <p:spPr>
          <a:xfrm flipH="1">
            <a:off x="6138231" y="3880990"/>
            <a:ext cx="1836300" cy="183630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1" name="Google Shape;181;p29"/>
          <p:cNvSpPr/>
          <p:nvPr/>
        </p:nvSpPr>
        <p:spPr>
          <a:xfrm>
            <a:off x="4217469" y="3880990"/>
            <a:ext cx="1836300" cy="1836300"/>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2" name="Google Shape;182;p29"/>
          <p:cNvSpPr/>
          <p:nvPr>
            <p:ph idx="2" type="pic"/>
          </p:nvPr>
        </p:nvSpPr>
        <p:spPr>
          <a:xfrm>
            <a:off x="6233290" y="2054993"/>
            <a:ext cx="1646400" cy="1646400"/>
          </a:xfrm>
          <a:prstGeom prst="rect">
            <a:avLst/>
          </a:prstGeom>
          <a:solidFill>
            <a:schemeClr val="lt1"/>
          </a:solidFill>
          <a:ln>
            <a:noFill/>
          </a:ln>
        </p:spPr>
      </p:sp>
      <p:sp>
        <p:nvSpPr>
          <p:cNvPr id="183" name="Google Shape;183;p29"/>
          <p:cNvSpPr/>
          <p:nvPr>
            <p:ph idx="3" type="pic"/>
          </p:nvPr>
        </p:nvSpPr>
        <p:spPr>
          <a:xfrm>
            <a:off x="4312381" y="2054993"/>
            <a:ext cx="1646400" cy="1646400"/>
          </a:xfrm>
          <a:prstGeom prst="rect">
            <a:avLst/>
          </a:prstGeom>
          <a:solidFill>
            <a:schemeClr val="lt1"/>
          </a:solidFill>
          <a:ln>
            <a:noFill/>
          </a:ln>
        </p:spPr>
      </p:sp>
      <p:sp>
        <p:nvSpPr>
          <p:cNvPr id="184" name="Google Shape;184;p29"/>
          <p:cNvSpPr/>
          <p:nvPr>
            <p:ph idx="4" type="pic"/>
          </p:nvPr>
        </p:nvSpPr>
        <p:spPr>
          <a:xfrm>
            <a:off x="4312381" y="3975901"/>
            <a:ext cx="1646400" cy="1646400"/>
          </a:xfrm>
          <a:prstGeom prst="rect">
            <a:avLst/>
          </a:prstGeom>
          <a:solidFill>
            <a:schemeClr val="lt1"/>
          </a:solidFill>
          <a:ln>
            <a:noFill/>
          </a:ln>
        </p:spPr>
      </p:sp>
      <p:sp>
        <p:nvSpPr>
          <p:cNvPr id="185" name="Google Shape;185;p29"/>
          <p:cNvSpPr/>
          <p:nvPr>
            <p:ph idx="5" type="pic"/>
          </p:nvPr>
        </p:nvSpPr>
        <p:spPr>
          <a:xfrm>
            <a:off x="6233290" y="3975901"/>
            <a:ext cx="1646400" cy="1646400"/>
          </a:xfrm>
          <a:prstGeom prst="rect">
            <a:avLst/>
          </a:prstGeom>
          <a:solidFill>
            <a:schemeClr val="lt1"/>
          </a:solidFill>
          <a:ln>
            <a:noFill/>
          </a:ln>
        </p:spPr>
      </p:sp>
      <p:sp>
        <p:nvSpPr>
          <p:cNvPr id="186" name="Google Shape;186;p2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7" name="Google Shape;187;p2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190" name="Google Shape;190;p3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91" name="Google Shape;191;p3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92" name="Shape 192"/>
        <p:cNvGrpSpPr/>
        <p:nvPr/>
      </p:nvGrpSpPr>
      <p:grpSpPr>
        <a:xfrm>
          <a:off x="0" y="0"/>
          <a:ext cx="0" cy="0"/>
          <a:chOff x="0" y="0"/>
          <a:chExt cx="0" cy="0"/>
        </a:xfrm>
      </p:grpSpPr>
      <p:pic>
        <p:nvPicPr>
          <p:cNvPr id="193" name="Google Shape;193;p31"/>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194" name="Google Shape;194;p31"/>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95" name="Google Shape;195;p31"/>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196" name="Google Shape;196;p31"/>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97" name="Google Shape;197;p31"/>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grpSp>
        <p:nvGrpSpPr>
          <p:cNvPr id="198" name="Google Shape;198;p31"/>
          <p:cNvGrpSpPr/>
          <p:nvPr/>
        </p:nvGrpSpPr>
        <p:grpSpPr>
          <a:xfrm>
            <a:off x="-146" y="1203434"/>
            <a:ext cx="543481" cy="38329"/>
            <a:chOff x="3244850" y="3002280"/>
            <a:chExt cx="1752600" cy="152400"/>
          </a:xfrm>
        </p:grpSpPr>
        <p:sp>
          <p:nvSpPr>
            <p:cNvPr id="199" name="Google Shape;199;p31"/>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00" name="Google Shape;200;p31"/>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01" name="Google Shape;201;p31"/>
          <p:cNvSpPr/>
          <p:nvPr/>
        </p:nvSpPr>
        <p:spPr>
          <a:xfrm>
            <a:off x="729350" y="919241"/>
            <a:ext cx="4415404" cy="571425"/>
          </a:xfrm>
          <a:custGeom>
            <a:rect b="b" l="l" r="r" t="t"/>
            <a:pathLst>
              <a:path extrusionOk="0" h="571425" w="4415404">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02" name="Google Shape;202;p31"/>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left 03">
  <p:cSld name="Picture at left 03">
    <p:spTree>
      <p:nvGrpSpPr>
        <p:cNvPr id="203" name="Shape 203"/>
        <p:cNvGrpSpPr/>
        <p:nvPr/>
      </p:nvGrpSpPr>
      <p:grpSpPr>
        <a:xfrm>
          <a:off x="0" y="0"/>
          <a:ext cx="0" cy="0"/>
          <a:chOff x="0" y="0"/>
          <a:chExt cx="0" cy="0"/>
        </a:xfrm>
      </p:grpSpPr>
      <p:sp>
        <p:nvSpPr>
          <p:cNvPr id="204" name="Google Shape;204;p32"/>
          <p:cNvSpPr txBox="1"/>
          <p:nvPr>
            <p:ph type="title"/>
          </p:nvPr>
        </p:nvSpPr>
        <p:spPr>
          <a:xfrm>
            <a:off x="6866890" y="687548"/>
            <a:ext cx="44868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600" u="none" cap="none" strike="noStrike">
                <a:solidFill>
                  <a:schemeClr val="accen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05" name="Google Shape;205;p32"/>
          <p:cNvSpPr/>
          <p:nvPr>
            <p:ph idx="2" type="pic"/>
          </p:nvPr>
        </p:nvSpPr>
        <p:spPr>
          <a:xfrm>
            <a:off x="0" y="0"/>
            <a:ext cx="5962800" cy="6858000"/>
          </a:xfrm>
          <a:prstGeom prst="rect">
            <a:avLst/>
          </a:prstGeom>
          <a:noFill/>
          <a:ln>
            <a:noFill/>
          </a:ln>
        </p:spPr>
      </p:sp>
      <p:sp>
        <p:nvSpPr>
          <p:cNvPr id="206" name="Google Shape;206;p32"/>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07" name="Google Shape;207;p32"/>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sp>
        <p:nvSpPr>
          <p:cNvPr id="208" name="Google Shape;208;p32"/>
          <p:cNvSpPr txBox="1"/>
          <p:nvPr>
            <p:ph idx="1" type="body"/>
          </p:nvPr>
        </p:nvSpPr>
        <p:spPr>
          <a:xfrm>
            <a:off x="6866890" y="417563"/>
            <a:ext cx="44868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09" name="Google Shape;209;p32"/>
          <p:cNvSpPr txBox="1"/>
          <p:nvPr>
            <p:ph idx="3" type="body"/>
          </p:nvPr>
        </p:nvSpPr>
        <p:spPr>
          <a:xfrm>
            <a:off x="6866890" y="1251718"/>
            <a:ext cx="4486800" cy="21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32" name="Shape 32"/>
        <p:cNvGrpSpPr/>
        <p:nvPr/>
      </p:nvGrpSpPr>
      <p:grpSpPr>
        <a:xfrm>
          <a:off x="0" y="0"/>
          <a:ext cx="0" cy="0"/>
          <a:chOff x="0" y="0"/>
          <a:chExt cx="0" cy="0"/>
        </a:xfrm>
      </p:grpSpPr>
      <p:sp>
        <p:nvSpPr>
          <p:cNvPr id="33" name="Google Shape;33;p5"/>
          <p:cNvSpPr txBox="1"/>
          <p:nvPr>
            <p:ph type="title"/>
          </p:nvPr>
        </p:nvSpPr>
        <p:spPr>
          <a:xfrm>
            <a:off x="1178011" y="827682"/>
            <a:ext cx="8561174"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5"/>
          <p:cNvSpPr txBox="1"/>
          <p:nvPr>
            <p:ph idx="1" type="subTitle"/>
          </p:nvPr>
        </p:nvSpPr>
        <p:spPr>
          <a:xfrm>
            <a:off x="1178011" y="1773238"/>
            <a:ext cx="9144000" cy="165576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00"/>
              </a:spcBef>
              <a:spcAft>
                <a:spcPts val="0"/>
              </a:spcAft>
              <a:buClr>
                <a:srgbClr val="EA0029"/>
              </a:buClr>
              <a:buSzPts val="1400"/>
              <a:buFont typeface="Calibri"/>
              <a:buAutoNum type="arabicPeriod"/>
              <a:defRPr b="0" i="0" sz="1400" u="none" cap="none" strike="noStrike">
                <a:solidFill>
                  <a:schemeClr val="dk1"/>
                </a:solidFill>
                <a:latin typeface="Calibri"/>
                <a:ea typeface="Calibri"/>
                <a:cs typeface="Calibri"/>
                <a:sym typeface="Calibri"/>
              </a:defRPr>
            </a:lvl1pPr>
            <a:lvl2pPr lvl="1" marR="0" rtl="0" algn="ctr">
              <a:lnSpc>
                <a:spcPct val="90000"/>
              </a:lnSpc>
              <a:spcBef>
                <a:spcPts val="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icture at Right Slide 01">
  <p:cSld name="Half Picture at Right Slide 01">
    <p:spTree>
      <p:nvGrpSpPr>
        <p:cNvPr id="210" name="Shape 210"/>
        <p:cNvGrpSpPr/>
        <p:nvPr/>
      </p:nvGrpSpPr>
      <p:grpSpPr>
        <a:xfrm>
          <a:off x="0" y="0"/>
          <a:ext cx="0" cy="0"/>
          <a:chOff x="0" y="0"/>
          <a:chExt cx="0" cy="0"/>
        </a:xfrm>
      </p:grpSpPr>
      <p:sp>
        <p:nvSpPr>
          <p:cNvPr id="211" name="Google Shape;211;p33"/>
          <p:cNvSpPr/>
          <p:nvPr>
            <p:ph idx="2" type="pic"/>
          </p:nvPr>
        </p:nvSpPr>
        <p:spPr>
          <a:xfrm>
            <a:off x="4791075" y="0"/>
            <a:ext cx="7401000" cy="6858000"/>
          </a:xfrm>
          <a:prstGeom prst="rect">
            <a:avLst/>
          </a:prstGeom>
          <a:noFill/>
          <a:ln>
            <a:noFill/>
          </a:ln>
        </p:spPr>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right 02">
  <p:cSld name="Picture at right 02">
    <p:spTree>
      <p:nvGrpSpPr>
        <p:cNvPr id="212" name="Shape 212"/>
        <p:cNvGrpSpPr/>
        <p:nvPr/>
      </p:nvGrpSpPr>
      <p:grpSpPr>
        <a:xfrm>
          <a:off x="0" y="0"/>
          <a:ext cx="0" cy="0"/>
          <a:chOff x="0" y="0"/>
          <a:chExt cx="0" cy="0"/>
        </a:xfrm>
      </p:grpSpPr>
      <p:sp>
        <p:nvSpPr>
          <p:cNvPr id="213" name="Google Shape;213;p34"/>
          <p:cNvSpPr txBox="1"/>
          <p:nvPr>
            <p:ph type="title"/>
          </p:nvPr>
        </p:nvSpPr>
        <p:spPr>
          <a:xfrm>
            <a:off x="815340" y="687548"/>
            <a:ext cx="67761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600" u="none" cap="none" strike="noStrike">
                <a:solidFill>
                  <a:schemeClr val="accen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14" name="Google Shape;214;p34"/>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15" name="Google Shape;215;p34"/>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sp>
        <p:nvSpPr>
          <p:cNvPr id="216" name="Google Shape;216;p34"/>
          <p:cNvSpPr/>
          <p:nvPr>
            <p:ph idx="2" type="pic"/>
          </p:nvPr>
        </p:nvSpPr>
        <p:spPr>
          <a:xfrm>
            <a:off x="7342514" y="479425"/>
            <a:ext cx="3238200" cy="6286500"/>
          </a:xfrm>
          <a:prstGeom prst="rect">
            <a:avLst/>
          </a:prstGeom>
          <a:noFill/>
          <a:ln>
            <a:noFill/>
          </a:ln>
        </p:spPr>
      </p:sp>
      <p:sp>
        <p:nvSpPr>
          <p:cNvPr id="217" name="Google Shape;217;p34"/>
          <p:cNvSpPr txBox="1"/>
          <p:nvPr>
            <p:ph idx="1" type="body"/>
          </p:nvPr>
        </p:nvSpPr>
        <p:spPr>
          <a:xfrm>
            <a:off x="838200" y="417563"/>
            <a:ext cx="67533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18" name="Google Shape;218;p34"/>
          <p:cNvSpPr txBox="1"/>
          <p:nvPr>
            <p:ph idx="3" type="body"/>
          </p:nvPr>
        </p:nvSpPr>
        <p:spPr>
          <a:xfrm>
            <a:off x="838200" y="1251718"/>
            <a:ext cx="6753300" cy="21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grpSp>
        <p:nvGrpSpPr>
          <p:cNvPr id="219" name="Google Shape;219;p34"/>
          <p:cNvGrpSpPr/>
          <p:nvPr/>
        </p:nvGrpSpPr>
        <p:grpSpPr>
          <a:xfrm>
            <a:off x="-146" y="904324"/>
            <a:ext cx="543481" cy="38329"/>
            <a:chOff x="3244850" y="3002280"/>
            <a:chExt cx="1752600" cy="152400"/>
          </a:xfrm>
        </p:grpSpPr>
        <p:sp>
          <p:nvSpPr>
            <p:cNvPr id="220" name="Google Shape;220;p34"/>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1" name="Google Shape;221;p34"/>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slide2">
  <p:cSld name="2_Default slide2">
    <p:spTree>
      <p:nvGrpSpPr>
        <p:cNvPr id="222" name="Shape 222"/>
        <p:cNvGrpSpPr/>
        <p:nvPr/>
      </p:nvGrpSpPr>
      <p:grpSpPr>
        <a:xfrm>
          <a:off x="0" y="0"/>
          <a:ext cx="0" cy="0"/>
          <a:chOff x="0" y="0"/>
          <a:chExt cx="0" cy="0"/>
        </a:xfrm>
      </p:grpSpPr>
      <p:pic>
        <p:nvPicPr>
          <p:cNvPr id="223" name="Google Shape;223;p35"/>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224" name="Google Shape;224;p35"/>
          <p:cNvSpPr/>
          <p:nvPr/>
        </p:nvSpPr>
        <p:spPr>
          <a:xfrm>
            <a:off x="729350" y="930040"/>
            <a:ext cx="2902613" cy="579972"/>
          </a:xfrm>
          <a:custGeom>
            <a:rect b="b" l="l" r="r" t="t"/>
            <a:pathLst>
              <a:path extrusionOk="0" h="579972" w="2902613">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5" name="Google Shape;225;p35"/>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6" name="Google Shape;226;p35"/>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27" name="Google Shape;227;p35"/>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28" name="Google Shape;228;p35"/>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grpSp>
        <p:nvGrpSpPr>
          <p:cNvPr id="229" name="Google Shape;229;p35"/>
          <p:cNvGrpSpPr/>
          <p:nvPr/>
        </p:nvGrpSpPr>
        <p:grpSpPr>
          <a:xfrm>
            <a:off x="-146" y="1203434"/>
            <a:ext cx="543481" cy="38329"/>
            <a:chOff x="3244850" y="3002280"/>
            <a:chExt cx="1752600" cy="152400"/>
          </a:xfrm>
        </p:grpSpPr>
        <p:sp>
          <p:nvSpPr>
            <p:cNvPr id="230" name="Google Shape;230;p35"/>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1" name="Google Shape;231;p35"/>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32" name="Google Shape;232;p35"/>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efault Slide mobile">
  <p:cSld name="6_Default Slide mobile">
    <p:spTree>
      <p:nvGrpSpPr>
        <p:cNvPr id="233" name="Shape 233"/>
        <p:cNvGrpSpPr/>
        <p:nvPr/>
      </p:nvGrpSpPr>
      <p:grpSpPr>
        <a:xfrm>
          <a:off x="0" y="0"/>
          <a:ext cx="0" cy="0"/>
          <a:chOff x="0" y="0"/>
          <a:chExt cx="0" cy="0"/>
        </a:xfrm>
      </p:grpSpPr>
      <p:sp>
        <p:nvSpPr>
          <p:cNvPr id="234" name="Google Shape;234;p36"/>
          <p:cNvSpPr/>
          <p:nvPr/>
        </p:nvSpPr>
        <p:spPr>
          <a:xfrm>
            <a:off x="1076207" y="1355678"/>
            <a:ext cx="2317500" cy="4758600"/>
          </a:xfrm>
          <a:prstGeom prst="roundRect">
            <a:avLst>
              <a:gd fmla="val 10386"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5" name="Google Shape;235;p36"/>
          <p:cNvSpPr/>
          <p:nvPr>
            <p:ph idx="2" type="pic"/>
          </p:nvPr>
        </p:nvSpPr>
        <p:spPr>
          <a:xfrm>
            <a:off x="1076325" y="1355725"/>
            <a:ext cx="2317800" cy="4757700"/>
          </a:xfrm>
          <a:prstGeom prst="roundRect">
            <a:avLst>
              <a:gd fmla="val 6200" name="adj"/>
            </a:avLst>
          </a:prstGeom>
          <a:noFill/>
          <a:ln>
            <a:noFill/>
          </a:ln>
        </p:spPr>
      </p:sp>
      <p:sp>
        <p:nvSpPr>
          <p:cNvPr id="236" name="Google Shape;236;p36"/>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7" name="Google Shape;237;p3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right 03">
  <p:cSld name="Picture at right 03">
    <p:spTree>
      <p:nvGrpSpPr>
        <p:cNvPr id="238" name="Shape 238"/>
        <p:cNvGrpSpPr/>
        <p:nvPr/>
      </p:nvGrpSpPr>
      <p:grpSpPr>
        <a:xfrm>
          <a:off x="0" y="0"/>
          <a:ext cx="0" cy="0"/>
          <a:chOff x="0" y="0"/>
          <a:chExt cx="0" cy="0"/>
        </a:xfrm>
      </p:grpSpPr>
      <p:sp>
        <p:nvSpPr>
          <p:cNvPr id="239" name="Google Shape;239;p37"/>
          <p:cNvSpPr/>
          <p:nvPr>
            <p:ph idx="2" type="pic"/>
          </p:nvPr>
        </p:nvSpPr>
        <p:spPr>
          <a:xfrm>
            <a:off x="5861228" y="554298"/>
            <a:ext cx="5492700" cy="6303600"/>
          </a:xfrm>
          <a:prstGeom prst="rect">
            <a:avLst/>
          </a:prstGeom>
          <a:noFill/>
          <a:ln>
            <a:noFill/>
          </a:ln>
        </p:spPr>
      </p:sp>
      <p:sp>
        <p:nvSpPr>
          <p:cNvPr id="240" name="Google Shape;240;p37"/>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1" name="Google Shape;241;p37"/>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grpSp>
        <p:nvGrpSpPr>
          <p:cNvPr id="242" name="Google Shape;242;p37"/>
          <p:cNvGrpSpPr/>
          <p:nvPr/>
        </p:nvGrpSpPr>
        <p:grpSpPr>
          <a:xfrm>
            <a:off x="-146" y="1203434"/>
            <a:ext cx="543481" cy="38329"/>
            <a:chOff x="3244850" y="3002280"/>
            <a:chExt cx="1752600" cy="152400"/>
          </a:xfrm>
        </p:grpSpPr>
        <p:sp>
          <p:nvSpPr>
            <p:cNvPr id="243" name="Google Shape;243;p37"/>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4" name="Google Shape;244;p37"/>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45" name="Google Shape;245;p37"/>
          <p:cNvSpPr/>
          <p:nvPr/>
        </p:nvSpPr>
        <p:spPr>
          <a:xfrm>
            <a:off x="729350" y="919241"/>
            <a:ext cx="4415404" cy="571425"/>
          </a:xfrm>
          <a:custGeom>
            <a:rect b="b" l="l" r="r" t="t"/>
            <a:pathLst>
              <a:path extrusionOk="0" h="571425" w="4415404">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6" name="Google Shape;246;p37"/>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47" name="Google Shape;247;p37"/>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8" name="Google Shape;248;p3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p3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60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51" name="Google Shape;251;p3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Lato"/>
                <a:ea typeface="Lato"/>
                <a:cs typeface="Lato"/>
                <a:sym typeface="Lato"/>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Lato"/>
                <a:ea typeface="Lato"/>
                <a:cs typeface="Lato"/>
                <a:sym typeface="Lato"/>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9pPr>
          </a:lstStyle>
          <a:p/>
        </p:txBody>
      </p:sp>
      <p:sp>
        <p:nvSpPr>
          <p:cNvPr id="252" name="Google Shape;252;p3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253" name="Google Shape;253;p3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254" name="Google Shape;254;p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Slide_hong">
  <p:cSld name="1_Default Slide_hong">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b="0" l="0" r="0" t="0"/>
          <a:stretch/>
        </p:blipFill>
        <p:spPr>
          <a:xfrm>
            <a:off x="6577" y="0"/>
            <a:ext cx="12177109" cy="6866398"/>
          </a:xfrm>
          <a:prstGeom prst="rect">
            <a:avLst/>
          </a:prstGeom>
          <a:noFill/>
          <a:ln>
            <a:noFill/>
          </a:ln>
        </p:spPr>
      </p:pic>
      <p:sp>
        <p:nvSpPr>
          <p:cNvPr id="257" name="Google Shape;257;p3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58" name="Google Shape;258;p3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efault Slide">
  <p:cSld name="9_Default Slide">
    <p:spTree>
      <p:nvGrpSpPr>
        <p:cNvPr id="259" name="Shape 259"/>
        <p:cNvGrpSpPr/>
        <p:nvPr/>
      </p:nvGrpSpPr>
      <p:grpSpPr>
        <a:xfrm>
          <a:off x="0" y="0"/>
          <a:ext cx="0" cy="0"/>
          <a:chOff x="0" y="0"/>
          <a:chExt cx="0" cy="0"/>
        </a:xfrm>
      </p:grpSpPr>
      <p:sp>
        <p:nvSpPr>
          <p:cNvPr id="260" name="Google Shape;260;p4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61" name="Google Shape;261;p4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pic>
        <p:nvPicPr>
          <p:cNvPr id="262" name="Google Shape;262;p40"/>
          <p:cNvPicPr preferRelativeResize="0"/>
          <p:nvPr/>
        </p:nvPicPr>
        <p:blipFill rotWithShape="1">
          <a:blip r:embed="rId2">
            <a:alphaModFix/>
          </a:blip>
          <a:srcRect b="0" l="0" r="0" t="0"/>
          <a:stretch/>
        </p:blipFill>
        <p:spPr>
          <a:xfrm>
            <a:off x="0" y="0"/>
            <a:ext cx="12192002" cy="6858000"/>
          </a:xfrm>
          <a:prstGeom prst="rect">
            <a:avLst/>
          </a:prstGeom>
          <a:noFill/>
          <a:ln>
            <a:noFill/>
          </a:ln>
        </p:spPr>
      </p:pic>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Default Slide">
  <p:cSld name="10_Default Slide">
    <p:spTree>
      <p:nvGrpSpPr>
        <p:cNvPr id="263" name="Shape 263"/>
        <p:cNvGrpSpPr/>
        <p:nvPr/>
      </p:nvGrpSpPr>
      <p:grpSpPr>
        <a:xfrm>
          <a:off x="0" y="0"/>
          <a:ext cx="0" cy="0"/>
          <a:chOff x="0" y="0"/>
          <a:chExt cx="0" cy="0"/>
        </a:xfrm>
      </p:grpSpPr>
      <p:sp>
        <p:nvSpPr>
          <p:cNvPr id="264" name="Google Shape;264;p4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65" name="Google Shape;265;p4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pic>
        <p:nvPicPr>
          <p:cNvPr id="266" name="Google Shape;266;p41"/>
          <p:cNvPicPr preferRelativeResize="0"/>
          <p:nvPr/>
        </p:nvPicPr>
        <p:blipFill rotWithShape="1">
          <a:blip r:embed="rId2">
            <a:alphaModFix/>
          </a:blip>
          <a:srcRect b="0" l="0" r="0" t="0"/>
          <a:stretch/>
        </p:blipFill>
        <p:spPr>
          <a:xfrm>
            <a:off x="0" y="0"/>
            <a:ext cx="12192002" cy="6858000"/>
          </a:xfrm>
          <a:prstGeom prst="rect">
            <a:avLst/>
          </a:prstGeom>
          <a:noFill/>
          <a:ln>
            <a:noFill/>
          </a:ln>
        </p:spPr>
      </p:pic>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showMasterSp="0">
  <p:cSld name="Legal Disclaimer">
    <p:bg>
      <p:bgPr>
        <a:solidFill>
          <a:schemeClr val="lt1"/>
        </a:solidFill>
      </p:bgPr>
    </p:bg>
    <p:spTree>
      <p:nvGrpSpPr>
        <p:cNvPr id="267" name="Shape 2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0" l="0" r="0" t="0"/>
          <a:stretch/>
        </p:blipFill>
        <p:spPr>
          <a:xfrm flipH="1">
            <a:off x="5111" y="5392"/>
            <a:ext cx="12194890" cy="4862443"/>
          </a:xfrm>
          <a:prstGeom prst="rect">
            <a:avLst/>
          </a:prstGeom>
          <a:noFill/>
          <a:ln>
            <a:noFill/>
          </a:ln>
        </p:spPr>
      </p:pic>
      <p:sp>
        <p:nvSpPr>
          <p:cNvPr id="37" name="Google Shape;37;p6"/>
          <p:cNvSpPr/>
          <p:nvPr/>
        </p:nvSpPr>
        <p:spPr>
          <a:xfrm>
            <a:off x="-5112" y="0"/>
            <a:ext cx="12192001" cy="6858001"/>
          </a:xfrm>
          <a:prstGeom prst="rect">
            <a:avLst/>
          </a:prstGeom>
          <a:solidFill>
            <a:srgbClr val="3F3F3F">
              <a:alpha val="79607"/>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 name="Google Shape;38;p6"/>
          <p:cNvSpPr/>
          <p:nvPr/>
        </p:nvSpPr>
        <p:spPr>
          <a:xfrm>
            <a:off x="0" y="4188178"/>
            <a:ext cx="12200001" cy="266982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 name="Google Shape;39;p6"/>
          <p:cNvSpPr/>
          <p:nvPr/>
        </p:nvSpPr>
        <p:spPr>
          <a:xfrm>
            <a:off x="0" y="2280578"/>
            <a:ext cx="1907600" cy="1907600"/>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3200"/>
              <a:buFont typeface="Calibri"/>
              <a:buNone/>
            </a:pPr>
            <a:r>
              <a:t/>
            </a:r>
            <a:endParaRPr b="1" sz="3200">
              <a:solidFill>
                <a:schemeClr val="lt1"/>
              </a:solidFill>
              <a:latin typeface="Arial"/>
              <a:ea typeface="Arial"/>
              <a:cs typeface="Arial"/>
              <a:sym typeface="Arial"/>
            </a:endParaRPr>
          </a:p>
        </p:txBody>
      </p:sp>
      <p:sp>
        <p:nvSpPr>
          <p:cNvPr id="40" name="Google Shape;40;p6"/>
          <p:cNvSpPr txBox="1"/>
          <p:nvPr>
            <p:ph type="ctrTitle"/>
          </p:nvPr>
        </p:nvSpPr>
        <p:spPr>
          <a:xfrm>
            <a:off x="2171451" y="3033436"/>
            <a:ext cx="5665844" cy="7689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6"/>
          <p:cNvSpPr txBox="1"/>
          <p:nvPr>
            <p:ph idx="1" type="subTitle"/>
          </p:nvPr>
        </p:nvSpPr>
        <p:spPr>
          <a:xfrm>
            <a:off x="2134779" y="4514074"/>
            <a:ext cx="8747710" cy="1110639"/>
          </a:xfrm>
          <a:prstGeom prst="rect">
            <a:avLst/>
          </a:prstGeom>
          <a:noFill/>
          <a:ln>
            <a:noFill/>
          </a:ln>
        </p:spPr>
        <p:txBody>
          <a:bodyPr anchorCtr="0" anchor="t" bIns="45700" lIns="91425" spcFirstLastPara="1" rIns="91425" wrap="square" tIns="45700">
            <a:noAutofit/>
          </a:bodyPr>
          <a:lstStyle>
            <a:lvl1pPr lvl="0" marR="0" rtl="0" algn="l">
              <a:lnSpc>
                <a:spcPct val="15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42" name="Google Shape;42;p6"/>
          <p:cNvPicPr preferRelativeResize="0"/>
          <p:nvPr/>
        </p:nvPicPr>
        <p:blipFill rotWithShape="1">
          <a:blip r:embed="rId3">
            <a:alphaModFix/>
          </a:blip>
          <a:srcRect b="0" l="0" r="0" t="0"/>
          <a:stretch/>
        </p:blipFill>
        <p:spPr>
          <a:xfrm>
            <a:off x="487603" y="354757"/>
            <a:ext cx="932393" cy="36122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 name="Shape 268"/>
        <p:cNvGrpSpPr/>
        <p:nvPr/>
      </p:nvGrpSpPr>
      <p:grpSpPr>
        <a:xfrm>
          <a:off x="0" y="0"/>
          <a:ext cx="0" cy="0"/>
          <a:chOff x="0" y="0"/>
          <a:chExt cx="0" cy="0"/>
        </a:xfrm>
      </p:grpSpPr>
      <p:sp>
        <p:nvSpPr>
          <p:cNvPr id="269" name="Google Shape;269;p4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 name="Shape 270"/>
        <p:cNvGrpSpPr/>
        <p:nvPr/>
      </p:nvGrpSpPr>
      <p:grpSpPr>
        <a:xfrm>
          <a:off x="0" y="0"/>
          <a:ext cx="0" cy="0"/>
          <a:chOff x="0" y="0"/>
          <a:chExt cx="0" cy="0"/>
        </a:xfrm>
      </p:grpSpPr>
      <p:sp>
        <p:nvSpPr>
          <p:cNvPr id="271" name="Google Shape;271;p44"/>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72" name="Google Shape;272;p4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ingle Image">
  <p:cSld name="1_Single Image">
    <p:spTree>
      <p:nvGrpSpPr>
        <p:cNvPr id="273" name="Shape 273"/>
        <p:cNvGrpSpPr/>
        <p:nvPr/>
      </p:nvGrpSpPr>
      <p:grpSpPr>
        <a:xfrm>
          <a:off x="0" y="0"/>
          <a:ext cx="0" cy="0"/>
          <a:chOff x="0" y="0"/>
          <a:chExt cx="0" cy="0"/>
        </a:xfrm>
      </p:grpSpPr>
      <p:sp>
        <p:nvSpPr>
          <p:cNvPr id="274" name="Google Shape;274;p45"/>
          <p:cNvSpPr/>
          <p:nvPr>
            <p:ph idx="2" type="pic"/>
          </p:nvPr>
        </p:nvSpPr>
        <p:spPr>
          <a:xfrm>
            <a:off x="609600" y="687982"/>
            <a:ext cx="10706100" cy="4569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Layout">
  <p:cSld name="Image's Layout">
    <p:spTree>
      <p:nvGrpSpPr>
        <p:cNvPr id="275" name="Shape 275"/>
        <p:cNvGrpSpPr/>
        <p:nvPr/>
      </p:nvGrpSpPr>
      <p:grpSpPr>
        <a:xfrm>
          <a:off x="0" y="0"/>
          <a:ext cx="0" cy="0"/>
          <a:chOff x="0" y="0"/>
          <a:chExt cx="0" cy="0"/>
        </a:xfrm>
      </p:grpSpPr>
      <p:sp>
        <p:nvSpPr>
          <p:cNvPr id="276" name="Google Shape;276;p46"/>
          <p:cNvSpPr/>
          <p:nvPr>
            <p:ph idx="2" type="pic"/>
          </p:nvPr>
        </p:nvSpPr>
        <p:spPr>
          <a:xfrm>
            <a:off x="1477197" y="1321976"/>
            <a:ext cx="1828800" cy="1828800"/>
          </a:xfrm>
          <a:prstGeom prst="rect">
            <a:avLst/>
          </a:prstGeom>
          <a:solidFill>
            <a:srgbClr val="D8D8D8"/>
          </a:solidFill>
          <a:ln>
            <a:noFill/>
          </a:ln>
        </p:spPr>
      </p:sp>
      <p:sp>
        <p:nvSpPr>
          <p:cNvPr id="277" name="Google Shape;277;p46"/>
          <p:cNvSpPr/>
          <p:nvPr>
            <p:ph idx="3" type="pic"/>
          </p:nvPr>
        </p:nvSpPr>
        <p:spPr>
          <a:xfrm>
            <a:off x="3926107" y="1321976"/>
            <a:ext cx="1828800" cy="1828800"/>
          </a:xfrm>
          <a:prstGeom prst="rect">
            <a:avLst/>
          </a:prstGeom>
          <a:solidFill>
            <a:srgbClr val="D8D8D8"/>
          </a:solidFill>
          <a:ln>
            <a:noFill/>
          </a:ln>
        </p:spPr>
      </p:sp>
      <p:sp>
        <p:nvSpPr>
          <p:cNvPr id="278" name="Google Shape;278;p46"/>
          <p:cNvSpPr/>
          <p:nvPr>
            <p:ph idx="4" type="pic"/>
          </p:nvPr>
        </p:nvSpPr>
        <p:spPr>
          <a:xfrm>
            <a:off x="6375017" y="1321976"/>
            <a:ext cx="1828800" cy="1828800"/>
          </a:xfrm>
          <a:prstGeom prst="rect">
            <a:avLst/>
          </a:prstGeom>
          <a:solidFill>
            <a:srgbClr val="D8D8D8"/>
          </a:solidFill>
          <a:ln>
            <a:noFill/>
          </a:ln>
        </p:spPr>
      </p:sp>
      <p:sp>
        <p:nvSpPr>
          <p:cNvPr id="279" name="Google Shape;279;p46"/>
          <p:cNvSpPr/>
          <p:nvPr>
            <p:ph idx="5" type="pic"/>
          </p:nvPr>
        </p:nvSpPr>
        <p:spPr>
          <a:xfrm>
            <a:off x="8823927" y="1321976"/>
            <a:ext cx="1828800" cy="1828800"/>
          </a:xfrm>
          <a:prstGeom prst="rect">
            <a:avLst/>
          </a:prstGeom>
          <a:solidFill>
            <a:srgbClr val="D8D8D8"/>
          </a:solidFill>
          <a:ln>
            <a:noFill/>
          </a:ln>
        </p:spPr>
      </p:sp>
      <p:sp>
        <p:nvSpPr>
          <p:cNvPr id="280" name="Google Shape;280;p46"/>
          <p:cNvSpPr/>
          <p:nvPr>
            <p:ph idx="6" type="pic"/>
          </p:nvPr>
        </p:nvSpPr>
        <p:spPr>
          <a:xfrm>
            <a:off x="1477197" y="3697314"/>
            <a:ext cx="1828800" cy="1828800"/>
          </a:xfrm>
          <a:prstGeom prst="rect">
            <a:avLst/>
          </a:prstGeom>
          <a:solidFill>
            <a:srgbClr val="D8D8D8"/>
          </a:solidFill>
          <a:ln>
            <a:noFill/>
          </a:ln>
        </p:spPr>
      </p:sp>
      <p:sp>
        <p:nvSpPr>
          <p:cNvPr id="281" name="Google Shape;281;p46"/>
          <p:cNvSpPr/>
          <p:nvPr>
            <p:ph idx="7" type="pic"/>
          </p:nvPr>
        </p:nvSpPr>
        <p:spPr>
          <a:xfrm>
            <a:off x="3926107" y="3697314"/>
            <a:ext cx="1828800" cy="1828800"/>
          </a:xfrm>
          <a:prstGeom prst="rect">
            <a:avLst/>
          </a:prstGeom>
          <a:solidFill>
            <a:srgbClr val="D8D8D8"/>
          </a:solidFill>
          <a:ln>
            <a:noFill/>
          </a:ln>
        </p:spPr>
      </p:sp>
      <p:sp>
        <p:nvSpPr>
          <p:cNvPr id="282" name="Google Shape;282;p46"/>
          <p:cNvSpPr/>
          <p:nvPr>
            <p:ph idx="8" type="pic"/>
          </p:nvPr>
        </p:nvSpPr>
        <p:spPr>
          <a:xfrm>
            <a:off x="6375017" y="3697314"/>
            <a:ext cx="1828800" cy="1828800"/>
          </a:xfrm>
          <a:prstGeom prst="rect">
            <a:avLst/>
          </a:prstGeom>
          <a:solidFill>
            <a:srgbClr val="D8D8D8"/>
          </a:solidFill>
          <a:ln>
            <a:noFill/>
          </a:ln>
        </p:spPr>
      </p:sp>
      <p:sp>
        <p:nvSpPr>
          <p:cNvPr id="283" name="Google Shape;283;p46"/>
          <p:cNvSpPr/>
          <p:nvPr>
            <p:ph idx="9" type="pic"/>
          </p:nvPr>
        </p:nvSpPr>
        <p:spPr>
          <a:xfrm>
            <a:off x="8823927" y="3697314"/>
            <a:ext cx="1828800" cy="1828800"/>
          </a:xfrm>
          <a:prstGeom prst="rect">
            <a:avLst/>
          </a:prstGeom>
          <a:solidFill>
            <a:srgbClr val="D8D8D8"/>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p:cSld name="Right Image">
    <p:spTree>
      <p:nvGrpSpPr>
        <p:cNvPr id="284" name="Shape 284"/>
        <p:cNvGrpSpPr/>
        <p:nvPr/>
      </p:nvGrpSpPr>
      <p:grpSpPr>
        <a:xfrm>
          <a:off x="0" y="0"/>
          <a:ext cx="0" cy="0"/>
          <a:chOff x="0" y="0"/>
          <a:chExt cx="0" cy="0"/>
        </a:xfrm>
      </p:grpSpPr>
      <p:sp>
        <p:nvSpPr>
          <p:cNvPr id="285" name="Google Shape;285;p47"/>
          <p:cNvSpPr/>
          <p:nvPr>
            <p:ph idx="2" type="pic"/>
          </p:nvPr>
        </p:nvSpPr>
        <p:spPr>
          <a:xfrm>
            <a:off x="0" y="0"/>
            <a:ext cx="6096000" cy="6858000"/>
          </a:xfrm>
          <a:prstGeom prst="rect">
            <a:avLst/>
          </a:prstGeom>
          <a:solidFill>
            <a:srgbClr val="D8D8D8"/>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p:cSld name="Left Image">
    <p:spTree>
      <p:nvGrpSpPr>
        <p:cNvPr id="286" name="Shape 286"/>
        <p:cNvGrpSpPr/>
        <p:nvPr/>
      </p:nvGrpSpPr>
      <p:grpSpPr>
        <a:xfrm>
          <a:off x="0" y="0"/>
          <a:ext cx="0" cy="0"/>
          <a:chOff x="0" y="0"/>
          <a:chExt cx="0" cy="0"/>
        </a:xfrm>
      </p:grpSpPr>
      <p:sp>
        <p:nvSpPr>
          <p:cNvPr id="287" name="Google Shape;287;p48"/>
          <p:cNvSpPr/>
          <p:nvPr>
            <p:ph idx="2" type="pic"/>
          </p:nvPr>
        </p:nvSpPr>
        <p:spPr>
          <a:xfrm>
            <a:off x="6096000" y="0"/>
            <a:ext cx="6096000" cy="6858000"/>
          </a:xfrm>
          <a:prstGeom prst="rect">
            <a:avLst/>
          </a:prstGeom>
          <a:solidFill>
            <a:srgbClr val="D8D8D8"/>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1">
  <p:cSld name="Team Work #1">
    <p:spTree>
      <p:nvGrpSpPr>
        <p:cNvPr id="288" name="Shape 288"/>
        <p:cNvGrpSpPr/>
        <p:nvPr/>
      </p:nvGrpSpPr>
      <p:grpSpPr>
        <a:xfrm>
          <a:off x="0" y="0"/>
          <a:ext cx="0" cy="0"/>
          <a:chOff x="0" y="0"/>
          <a:chExt cx="0" cy="0"/>
        </a:xfrm>
      </p:grpSpPr>
      <p:sp>
        <p:nvSpPr>
          <p:cNvPr id="289" name="Google Shape;289;p49"/>
          <p:cNvSpPr/>
          <p:nvPr>
            <p:ph idx="2" type="pic"/>
          </p:nvPr>
        </p:nvSpPr>
        <p:spPr>
          <a:xfrm>
            <a:off x="876300" y="1598174"/>
            <a:ext cx="1828800" cy="1828800"/>
          </a:xfrm>
          <a:prstGeom prst="rect">
            <a:avLst/>
          </a:prstGeom>
          <a:solidFill>
            <a:srgbClr val="D8D8D8"/>
          </a:solidFill>
          <a:ln>
            <a:noFill/>
          </a:ln>
        </p:spPr>
      </p:sp>
      <p:sp>
        <p:nvSpPr>
          <p:cNvPr id="290" name="Google Shape;290;p49"/>
          <p:cNvSpPr/>
          <p:nvPr>
            <p:ph idx="3" type="pic"/>
          </p:nvPr>
        </p:nvSpPr>
        <p:spPr>
          <a:xfrm>
            <a:off x="6492949" y="1598174"/>
            <a:ext cx="1828800" cy="1828800"/>
          </a:xfrm>
          <a:prstGeom prst="rect">
            <a:avLst/>
          </a:prstGeom>
          <a:solidFill>
            <a:srgbClr val="D8D8D8"/>
          </a:solidFill>
          <a:ln>
            <a:noFill/>
          </a:ln>
        </p:spPr>
      </p:sp>
      <p:sp>
        <p:nvSpPr>
          <p:cNvPr id="291" name="Google Shape;291;p49"/>
          <p:cNvSpPr/>
          <p:nvPr>
            <p:ph idx="4" type="pic"/>
          </p:nvPr>
        </p:nvSpPr>
        <p:spPr>
          <a:xfrm>
            <a:off x="876300" y="4233639"/>
            <a:ext cx="1828800" cy="1828800"/>
          </a:xfrm>
          <a:prstGeom prst="rect">
            <a:avLst/>
          </a:prstGeom>
          <a:solidFill>
            <a:srgbClr val="D8D8D8"/>
          </a:solidFill>
          <a:ln>
            <a:noFill/>
          </a:ln>
        </p:spPr>
      </p:sp>
      <p:sp>
        <p:nvSpPr>
          <p:cNvPr id="292" name="Google Shape;292;p49"/>
          <p:cNvSpPr/>
          <p:nvPr>
            <p:ph idx="5" type="pic"/>
          </p:nvPr>
        </p:nvSpPr>
        <p:spPr>
          <a:xfrm>
            <a:off x="6492949" y="4233639"/>
            <a:ext cx="1828800" cy="1828800"/>
          </a:xfrm>
          <a:prstGeom prst="rect">
            <a:avLst/>
          </a:prstGeom>
          <a:solidFill>
            <a:srgbClr val="D8D8D8"/>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am Work #1">
  <p:cSld name="1_Team Work #1">
    <p:spTree>
      <p:nvGrpSpPr>
        <p:cNvPr id="293" name="Shape 293"/>
        <p:cNvGrpSpPr/>
        <p:nvPr/>
      </p:nvGrpSpPr>
      <p:grpSpPr>
        <a:xfrm>
          <a:off x="0" y="0"/>
          <a:ext cx="0" cy="0"/>
          <a:chOff x="0" y="0"/>
          <a:chExt cx="0" cy="0"/>
        </a:xfrm>
      </p:grpSpPr>
      <p:sp>
        <p:nvSpPr>
          <p:cNvPr id="294" name="Google Shape;294;p50"/>
          <p:cNvSpPr/>
          <p:nvPr>
            <p:ph idx="2" type="pic"/>
          </p:nvPr>
        </p:nvSpPr>
        <p:spPr>
          <a:xfrm>
            <a:off x="6239423" y="4841077"/>
            <a:ext cx="841200" cy="841200"/>
          </a:xfrm>
          <a:prstGeom prst="ellipse">
            <a:avLst/>
          </a:prstGeom>
          <a:noFill/>
          <a:ln>
            <a:noFill/>
          </a:ln>
        </p:spPr>
      </p:sp>
      <p:sp>
        <p:nvSpPr>
          <p:cNvPr id="295" name="Google Shape;295;p50"/>
          <p:cNvSpPr/>
          <p:nvPr>
            <p:ph idx="3" type="pic"/>
          </p:nvPr>
        </p:nvSpPr>
        <p:spPr>
          <a:xfrm>
            <a:off x="876300" y="1598613"/>
            <a:ext cx="4610100" cy="2749500"/>
          </a:xfrm>
          <a:prstGeom prst="rect">
            <a:avLst/>
          </a:prstGeom>
          <a:noFill/>
          <a:ln>
            <a:noFill/>
          </a:ln>
        </p:spPr>
      </p:sp>
      <p:sp>
        <p:nvSpPr>
          <p:cNvPr id="296" name="Google Shape;296;p50"/>
          <p:cNvSpPr/>
          <p:nvPr>
            <p:ph idx="4" type="pic"/>
          </p:nvPr>
        </p:nvSpPr>
        <p:spPr>
          <a:xfrm>
            <a:off x="7829993" y="3616612"/>
            <a:ext cx="3485700" cy="25557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3">
  <p:cSld name="Team Work #3">
    <p:spTree>
      <p:nvGrpSpPr>
        <p:cNvPr id="297" name="Shape 297"/>
        <p:cNvGrpSpPr/>
        <p:nvPr/>
      </p:nvGrpSpPr>
      <p:grpSpPr>
        <a:xfrm>
          <a:off x="0" y="0"/>
          <a:ext cx="0" cy="0"/>
          <a:chOff x="0" y="0"/>
          <a:chExt cx="0" cy="0"/>
        </a:xfrm>
      </p:grpSpPr>
      <p:sp>
        <p:nvSpPr>
          <p:cNvPr id="298" name="Google Shape;298;p51"/>
          <p:cNvSpPr/>
          <p:nvPr>
            <p:ph idx="2" type="pic"/>
          </p:nvPr>
        </p:nvSpPr>
        <p:spPr>
          <a:xfrm>
            <a:off x="527895" y="1600200"/>
            <a:ext cx="1828800" cy="1828800"/>
          </a:xfrm>
          <a:prstGeom prst="rect">
            <a:avLst/>
          </a:prstGeom>
          <a:solidFill>
            <a:srgbClr val="D8D8D8"/>
          </a:solidFill>
          <a:ln>
            <a:noFill/>
          </a:ln>
        </p:spPr>
      </p:sp>
      <p:sp>
        <p:nvSpPr>
          <p:cNvPr id="299" name="Google Shape;299;p51"/>
          <p:cNvSpPr/>
          <p:nvPr>
            <p:ph idx="3" type="pic"/>
          </p:nvPr>
        </p:nvSpPr>
        <p:spPr>
          <a:xfrm>
            <a:off x="2401882" y="1600200"/>
            <a:ext cx="1828800" cy="1828800"/>
          </a:xfrm>
          <a:prstGeom prst="rect">
            <a:avLst/>
          </a:prstGeom>
          <a:solidFill>
            <a:srgbClr val="D8D8D8"/>
          </a:solidFill>
          <a:ln>
            <a:noFill/>
          </a:ln>
        </p:spPr>
      </p:sp>
      <p:sp>
        <p:nvSpPr>
          <p:cNvPr id="300" name="Google Shape;300;p51"/>
          <p:cNvSpPr/>
          <p:nvPr>
            <p:ph idx="4" type="pic"/>
          </p:nvPr>
        </p:nvSpPr>
        <p:spPr>
          <a:xfrm>
            <a:off x="527895" y="3470119"/>
            <a:ext cx="1828800" cy="1828800"/>
          </a:xfrm>
          <a:prstGeom prst="rect">
            <a:avLst/>
          </a:prstGeom>
          <a:solidFill>
            <a:srgbClr val="D8D8D8"/>
          </a:solidFill>
          <a:ln>
            <a:noFill/>
          </a:ln>
        </p:spPr>
      </p:sp>
      <p:sp>
        <p:nvSpPr>
          <p:cNvPr id="301" name="Google Shape;301;p51"/>
          <p:cNvSpPr/>
          <p:nvPr>
            <p:ph idx="5" type="pic"/>
          </p:nvPr>
        </p:nvSpPr>
        <p:spPr>
          <a:xfrm>
            <a:off x="2401882" y="3470119"/>
            <a:ext cx="1828800" cy="1828800"/>
          </a:xfrm>
          <a:prstGeom prst="rect">
            <a:avLst/>
          </a:prstGeom>
          <a:solidFill>
            <a:srgbClr val="D8D8D8"/>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2">
  <p:cSld name="Portfolio #2">
    <p:spTree>
      <p:nvGrpSpPr>
        <p:cNvPr id="302" name="Shape 302"/>
        <p:cNvGrpSpPr/>
        <p:nvPr/>
      </p:nvGrpSpPr>
      <p:grpSpPr>
        <a:xfrm>
          <a:off x="0" y="0"/>
          <a:ext cx="0" cy="0"/>
          <a:chOff x="0" y="0"/>
          <a:chExt cx="0" cy="0"/>
        </a:xfrm>
      </p:grpSpPr>
      <p:sp>
        <p:nvSpPr>
          <p:cNvPr id="303" name="Google Shape;303;p52"/>
          <p:cNvSpPr/>
          <p:nvPr>
            <p:ph idx="2" type="pic"/>
          </p:nvPr>
        </p:nvSpPr>
        <p:spPr>
          <a:xfrm>
            <a:off x="0" y="0"/>
            <a:ext cx="12192000" cy="3429000"/>
          </a:xfrm>
          <a:prstGeom prst="rect">
            <a:avLst/>
          </a:prstGeom>
          <a:solidFill>
            <a:srgbClr val="D8D8D8"/>
          </a:solidFill>
          <a:ln>
            <a:noFill/>
          </a:ln>
        </p:spPr>
      </p:sp>
      <p:sp>
        <p:nvSpPr>
          <p:cNvPr id="304" name="Google Shape;304;p52"/>
          <p:cNvSpPr/>
          <p:nvPr>
            <p:ph idx="3" type="pic"/>
          </p:nvPr>
        </p:nvSpPr>
        <p:spPr>
          <a:xfrm>
            <a:off x="0" y="3429000"/>
            <a:ext cx="3351300" cy="3429000"/>
          </a:xfrm>
          <a:prstGeom prst="rect">
            <a:avLst/>
          </a:prstGeom>
          <a:solidFill>
            <a:srgbClr val="D8D8D8"/>
          </a:solidFill>
          <a:ln>
            <a:noFill/>
          </a:ln>
        </p:spPr>
      </p:sp>
      <p:sp>
        <p:nvSpPr>
          <p:cNvPr id="305" name="Google Shape;305;p52"/>
          <p:cNvSpPr/>
          <p:nvPr>
            <p:ph idx="4" type="pic"/>
          </p:nvPr>
        </p:nvSpPr>
        <p:spPr>
          <a:xfrm>
            <a:off x="6094638" y="3429000"/>
            <a:ext cx="6097500" cy="3429000"/>
          </a:xfrm>
          <a:prstGeom prst="rect">
            <a:avLst/>
          </a:prstGeom>
          <a:solidFill>
            <a:srgbClr val="D8D8D8"/>
          </a:solidFill>
          <a:ln>
            <a:noFill/>
          </a:ln>
        </p:spPr>
      </p:sp>
      <p:sp>
        <p:nvSpPr>
          <p:cNvPr id="306" name="Google Shape;306;p52"/>
          <p:cNvSpPr/>
          <p:nvPr>
            <p:ph idx="5" type="pic"/>
          </p:nvPr>
        </p:nvSpPr>
        <p:spPr>
          <a:xfrm>
            <a:off x="4211655" y="4751918"/>
            <a:ext cx="1024200" cy="1024200"/>
          </a:xfrm>
          <a:prstGeom prst="ellipse">
            <a:avLst/>
          </a:prstGeom>
          <a:solidFill>
            <a:srgbClr val="D8D8D8"/>
          </a:solidFill>
          <a:ln cap="flat" cmpd="sng" w="9525">
            <a:solidFill>
              <a:schemeClr val="lt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3" name="Shape 43"/>
        <p:cNvGrpSpPr/>
        <p:nvPr/>
      </p:nvGrpSpPr>
      <p:grpSpPr>
        <a:xfrm>
          <a:off x="0" y="0"/>
          <a:ext cx="0" cy="0"/>
          <a:chOff x="0" y="0"/>
          <a:chExt cx="0" cy="0"/>
        </a:xfrm>
      </p:grpSpPr>
      <p:sp>
        <p:nvSpPr>
          <p:cNvPr id="44" name="Google Shape;44;p7"/>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7"/>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47" name="Google Shape;47;p7"/>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48" name="Google Shape;48;p7"/>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49" name="Google Shape;49;p7"/>
          <p:cNvPicPr preferRelativeResize="0"/>
          <p:nvPr/>
        </p:nvPicPr>
        <p:blipFill rotWithShape="1">
          <a:blip r:embed="rId2">
            <a:alphaModFix/>
          </a:blip>
          <a:srcRect b="0" l="0" r="0" t="0"/>
          <a:stretch/>
        </p:blipFill>
        <p:spPr>
          <a:xfrm>
            <a:off x="6330138" y="1"/>
            <a:ext cx="5861862" cy="5883718"/>
          </a:xfrm>
          <a:prstGeom prst="rect">
            <a:avLst/>
          </a:prstGeom>
          <a:noFill/>
          <a:ln>
            <a:noFill/>
          </a:ln>
        </p:spPr>
      </p:pic>
      <p:pic>
        <p:nvPicPr>
          <p:cNvPr id="50" name="Google Shape;50;p7"/>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mage">
  <p:cSld name="Product Image">
    <p:spTree>
      <p:nvGrpSpPr>
        <p:cNvPr id="307" name="Shape 307"/>
        <p:cNvGrpSpPr/>
        <p:nvPr/>
      </p:nvGrpSpPr>
      <p:grpSpPr>
        <a:xfrm>
          <a:off x="0" y="0"/>
          <a:ext cx="0" cy="0"/>
          <a:chOff x="0" y="0"/>
          <a:chExt cx="0" cy="0"/>
        </a:xfrm>
      </p:grpSpPr>
      <p:sp>
        <p:nvSpPr>
          <p:cNvPr id="308" name="Google Shape;308;p53"/>
          <p:cNvSpPr/>
          <p:nvPr>
            <p:ph idx="2" type="pic"/>
          </p:nvPr>
        </p:nvSpPr>
        <p:spPr>
          <a:xfrm>
            <a:off x="876300" y="1152569"/>
            <a:ext cx="3794700" cy="2377500"/>
          </a:xfrm>
          <a:prstGeom prst="rect">
            <a:avLst/>
          </a:prstGeom>
          <a:solidFill>
            <a:srgbClr val="D8D8D8"/>
          </a:solidFill>
          <a:ln>
            <a:noFill/>
          </a:ln>
        </p:spPr>
      </p:sp>
      <p:sp>
        <p:nvSpPr>
          <p:cNvPr id="309" name="Google Shape;309;p53"/>
          <p:cNvSpPr/>
          <p:nvPr>
            <p:ph idx="3" type="pic"/>
          </p:nvPr>
        </p:nvSpPr>
        <p:spPr>
          <a:xfrm>
            <a:off x="876300" y="3709878"/>
            <a:ext cx="3794700" cy="2377500"/>
          </a:xfrm>
          <a:prstGeom prst="rect">
            <a:avLst/>
          </a:prstGeom>
          <a:solidFill>
            <a:srgbClr val="D8D8D8"/>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mage #2">
  <p:cSld name="Product Image #2">
    <p:spTree>
      <p:nvGrpSpPr>
        <p:cNvPr id="310" name="Shape 310"/>
        <p:cNvGrpSpPr/>
        <p:nvPr/>
      </p:nvGrpSpPr>
      <p:grpSpPr>
        <a:xfrm>
          <a:off x="0" y="0"/>
          <a:ext cx="0" cy="0"/>
          <a:chOff x="0" y="0"/>
          <a:chExt cx="0" cy="0"/>
        </a:xfrm>
      </p:grpSpPr>
      <p:sp>
        <p:nvSpPr>
          <p:cNvPr id="311" name="Google Shape;311;p54"/>
          <p:cNvSpPr/>
          <p:nvPr>
            <p:ph idx="2" type="pic"/>
          </p:nvPr>
        </p:nvSpPr>
        <p:spPr>
          <a:xfrm>
            <a:off x="0" y="0"/>
            <a:ext cx="12192000" cy="3429000"/>
          </a:xfrm>
          <a:prstGeom prst="rect">
            <a:avLst/>
          </a:prstGeom>
          <a:solidFill>
            <a:srgbClr val="D8D8D8"/>
          </a:solidFill>
          <a:ln>
            <a:noFill/>
          </a:ln>
        </p:spPr>
      </p:sp>
      <p:sp>
        <p:nvSpPr>
          <p:cNvPr id="312" name="Google Shape;312;p54"/>
          <p:cNvSpPr/>
          <p:nvPr>
            <p:ph idx="3" type="pic"/>
          </p:nvPr>
        </p:nvSpPr>
        <p:spPr>
          <a:xfrm>
            <a:off x="1115863" y="3426874"/>
            <a:ext cx="2469000" cy="1508700"/>
          </a:xfrm>
          <a:prstGeom prst="rect">
            <a:avLst/>
          </a:prstGeom>
          <a:solidFill>
            <a:srgbClr val="D8D8D8"/>
          </a:solidFill>
          <a:ln>
            <a:noFill/>
          </a:ln>
        </p:spPr>
      </p:sp>
      <p:sp>
        <p:nvSpPr>
          <p:cNvPr id="313" name="Google Shape;313;p54"/>
          <p:cNvSpPr/>
          <p:nvPr>
            <p:ph idx="4" type="pic"/>
          </p:nvPr>
        </p:nvSpPr>
        <p:spPr>
          <a:xfrm>
            <a:off x="3607560" y="3426874"/>
            <a:ext cx="2469000" cy="1508700"/>
          </a:xfrm>
          <a:prstGeom prst="rect">
            <a:avLst/>
          </a:prstGeom>
          <a:solidFill>
            <a:srgbClr val="D8D8D8"/>
          </a:solidFill>
          <a:ln>
            <a:noFill/>
          </a:ln>
        </p:spPr>
      </p:sp>
      <p:sp>
        <p:nvSpPr>
          <p:cNvPr id="314" name="Google Shape;314;p54"/>
          <p:cNvSpPr/>
          <p:nvPr>
            <p:ph idx="5" type="pic"/>
          </p:nvPr>
        </p:nvSpPr>
        <p:spPr>
          <a:xfrm>
            <a:off x="6109447" y="3426874"/>
            <a:ext cx="2469000" cy="1508700"/>
          </a:xfrm>
          <a:prstGeom prst="rect">
            <a:avLst/>
          </a:prstGeom>
          <a:solidFill>
            <a:srgbClr val="D8D8D8"/>
          </a:solidFill>
          <a:ln>
            <a:noFill/>
          </a:ln>
        </p:spPr>
      </p:sp>
      <p:sp>
        <p:nvSpPr>
          <p:cNvPr id="315" name="Google Shape;315;p54"/>
          <p:cNvSpPr/>
          <p:nvPr>
            <p:ph idx="6" type="pic"/>
          </p:nvPr>
        </p:nvSpPr>
        <p:spPr>
          <a:xfrm>
            <a:off x="8601144" y="3426874"/>
            <a:ext cx="2469000" cy="1508700"/>
          </a:xfrm>
          <a:prstGeom prst="rect">
            <a:avLst/>
          </a:prstGeom>
          <a:solidFill>
            <a:srgbClr val="D8D8D8"/>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ular Image">
  <p:cSld name="Circular Image">
    <p:spTree>
      <p:nvGrpSpPr>
        <p:cNvPr id="316" name="Shape 316"/>
        <p:cNvGrpSpPr/>
        <p:nvPr/>
      </p:nvGrpSpPr>
      <p:grpSpPr>
        <a:xfrm>
          <a:off x="0" y="0"/>
          <a:ext cx="0" cy="0"/>
          <a:chOff x="0" y="0"/>
          <a:chExt cx="0" cy="0"/>
        </a:xfrm>
      </p:grpSpPr>
      <p:sp>
        <p:nvSpPr>
          <p:cNvPr id="317" name="Google Shape;317;p55"/>
          <p:cNvSpPr/>
          <p:nvPr>
            <p:ph idx="2" type="pic"/>
          </p:nvPr>
        </p:nvSpPr>
        <p:spPr>
          <a:xfrm>
            <a:off x="1039818" y="4831389"/>
            <a:ext cx="841200" cy="841200"/>
          </a:xfrm>
          <a:prstGeom prst="ellipse">
            <a:avLst/>
          </a:prstGeom>
          <a:solidFill>
            <a:srgbClr val="D8D8D8"/>
          </a:solidFill>
          <a:ln>
            <a:noFill/>
          </a:ln>
        </p:spPr>
      </p:sp>
      <p:sp>
        <p:nvSpPr>
          <p:cNvPr id="318" name="Google Shape;318;p55"/>
          <p:cNvSpPr/>
          <p:nvPr>
            <p:ph idx="3" type="pic"/>
          </p:nvPr>
        </p:nvSpPr>
        <p:spPr>
          <a:xfrm>
            <a:off x="3355744" y="4831389"/>
            <a:ext cx="841200" cy="841200"/>
          </a:xfrm>
          <a:prstGeom prst="ellipse">
            <a:avLst/>
          </a:prstGeom>
          <a:solidFill>
            <a:srgbClr val="D8D8D8"/>
          </a:solidFill>
          <a:ln>
            <a:noFill/>
          </a:ln>
        </p:spPr>
      </p:sp>
      <p:sp>
        <p:nvSpPr>
          <p:cNvPr id="319" name="Google Shape;319;p55"/>
          <p:cNvSpPr/>
          <p:nvPr>
            <p:ph idx="4" type="pic"/>
          </p:nvPr>
        </p:nvSpPr>
        <p:spPr>
          <a:xfrm>
            <a:off x="5679082" y="4812516"/>
            <a:ext cx="841200" cy="841200"/>
          </a:xfrm>
          <a:prstGeom prst="ellipse">
            <a:avLst/>
          </a:prstGeom>
          <a:solidFill>
            <a:srgbClr val="D8D8D8"/>
          </a:solidFill>
          <a:ln>
            <a:noFill/>
          </a:ln>
        </p:spPr>
      </p:sp>
      <p:sp>
        <p:nvSpPr>
          <p:cNvPr id="320" name="Google Shape;320;p55"/>
          <p:cNvSpPr/>
          <p:nvPr>
            <p:ph idx="5" type="pic"/>
          </p:nvPr>
        </p:nvSpPr>
        <p:spPr>
          <a:xfrm>
            <a:off x="7995933" y="4831389"/>
            <a:ext cx="841200" cy="841200"/>
          </a:xfrm>
          <a:prstGeom prst="ellipse">
            <a:avLst/>
          </a:prstGeom>
          <a:solidFill>
            <a:srgbClr val="D8D8D8"/>
          </a:solidFill>
          <a:ln>
            <a:noFill/>
          </a:ln>
        </p:spPr>
      </p:sp>
      <p:sp>
        <p:nvSpPr>
          <p:cNvPr id="321" name="Google Shape;321;p55"/>
          <p:cNvSpPr/>
          <p:nvPr>
            <p:ph idx="6" type="pic"/>
          </p:nvPr>
        </p:nvSpPr>
        <p:spPr>
          <a:xfrm>
            <a:off x="10307227" y="4831389"/>
            <a:ext cx="841200" cy="841200"/>
          </a:xfrm>
          <a:prstGeom prst="ellipse">
            <a:avLst/>
          </a:prstGeom>
          <a:solidFill>
            <a:srgbClr val="D8D8D8"/>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ular &amp; Box image">
  <p:cSld name="Circular &amp; Box image">
    <p:spTree>
      <p:nvGrpSpPr>
        <p:cNvPr id="322" name="Shape 322"/>
        <p:cNvGrpSpPr/>
        <p:nvPr/>
      </p:nvGrpSpPr>
      <p:grpSpPr>
        <a:xfrm>
          <a:off x="0" y="0"/>
          <a:ext cx="0" cy="0"/>
          <a:chOff x="0" y="0"/>
          <a:chExt cx="0" cy="0"/>
        </a:xfrm>
      </p:grpSpPr>
      <p:sp>
        <p:nvSpPr>
          <p:cNvPr id="323" name="Google Shape;323;p56"/>
          <p:cNvSpPr/>
          <p:nvPr>
            <p:ph idx="2" type="pic"/>
          </p:nvPr>
        </p:nvSpPr>
        <p:spPr>
          <a:xfrm>
            <a:off x="1039818" y="4831389"/>
            <a:ext cx="841200" cy="841200"/>
          </a:xfrm>
          <a:prstGeom prst="ellipse">
            <a:avLst/>
          </a:prstGeom>
          <a:solidFill>
            <a:srgbClr val="D8D8D8"/>
          </a:solidFill>
          <a:ln>
            <a:noFill/>
          </a:ln>
        </p:spPr>
      </p:sp>
      <p:sp>
        <p:nvSpPr>
          <p:cNvPr id="324" name="Google Shape;324;p56"/>
          <p:cNvSpPr/>
          <p:nvPr>
            <p:ph idx="3" type="pic"/>
          </p:nvPr>
        </p:nvSpPr>
        <p:spPr>
          <a:xfrm>
            <a:off x="3355744" y="4831389"/>
            <a:ext cx="841200" cy="841200"/>
          </a:xfrm>
          <a:prstGeom prst="ellipse">
            <a:avLst/>
          </a:prstGeom>
          <a:solidFill>
            <a:srgbClr val="D8D8D8"/>
          </a:solidFill>
          <a:ln>
            <a:noFill/>
          </a:ln>
        </p:spPr>
      </p:sp>
      <p:sp>
        <p:nvSpPr>
          <p:cNvPr id="325" name="Google Shape;325;p56"/>
          <p:cNvSpPr/>
          <p:nvPr>
            <p:ph idx="4" type="pic"/>
          </p:nvPr>
        </p:nvSpPr>
        <p:spPr>
          <a:xfrm>
            <a:off x="5679082" y="4812516"/>
            <a:ext cx="841200" cy="841200"/>
          </a:xfrm>
          <a:prstGeom prst="ellipse">
            <a:avLst/>
          </a:prstGeom>
          <a:solidFill>
            <a:srgbClr val="D8D8D8"/>
          </a:solidFill>
          <a:ln>
            <a:noFill/>
          </a:ln>
        </p:spPr>
      </p:sp>
      <p:sp>
        <p:nvSpPr>
          <p:cNvPr id="326" name="Google Shape;326;p56"/>
          <p:cNvSpPr/>
          <p:nvPr>
            <p:ph idx="5" type="pic"/>
          </p:nvPr>
        </p:nvSpPr>
        <p:spPr>
          <a:xfrm>
            <a:off x="7995933" y="4831389"/>
            <a:ext cx="841200" cy="841200"/>
          </a:xfrm>
          <a:prstGeom prst="ellipse">
            <a:avLst/>
          </a:prstGeom>
          <a:solidFill>
            <a:srgbClr val="D8D8D8"/>
          </a:solidFill>
          <a:ln>
            <a:noFill/>
          </a:ln>
        </p:spPr>
      </p:sp>
      <p:sp>
        <p:nvSpPr>
          <p:cNvPr id="327" name="Google Shape;327;p56"/>
          <p:cNvSpPr/>
          <p:nvPr>
            <p:ph idx="6" type="pic"/>
          </p:nvPr>
        </p:nvSpPr>
        <p:spPr>
          <a:xfrm>
            <a:off x="10307227" y="4831389"/>
            <a:ext cx="841200" cy="841200"/>
          </a:xfrm>
          <a:prstGeom prst="ellipse">
            <a:avLst/>
          </a:prstGeom>
          <a:solidFill>
            <a:srgbClr val="D8D8D8"/>
          </a:solidFill>
          <a:ln>
            <a:noFill/>
          </a:ln>
        </p:spPr>
      </p:sp>
      <p:sp>
        <p:nvSpPr>
          <p:cNvPr id="328" name="Google Shape;328;p56"/>
          <p:cNvSpPr/>
          <p:nvPr>
            <p:ph idx="7" type="pic"/>
          </p:nvPr>
        </p:nvSpPr>
        <p:spPr>
          <a:xfrm>
            <a:off x="1003242" y="2416778"/>
            <a:ext cx="914400" cy="914400"/>
          </a:xfrm>
          <a:prstGeom prst="rect">
            <a:avLst/>
          </a:prstGeom>
          <a:solidFill>
            <a:srgbClr val="D8D8D8"/>
          </a:solidFill>
          <a:ln>
            <a:noFill/>
          </a:ln>
        </p:spPr>
      </p:sp>
      <p:sp>
        <p:nvSpPr>
          <p:cNvPr id="329" name="Google Shape;329;p56"/>
          <p:cNvSpPr/>
          <p:nvPr>
            <p:ph idx="8" type="pic"/>
          </p:nvPr>
        </p:nvSpPr>
        <p:spPr>
          <a:xfrm>
            <a:off x="3319168" y="2416778"/>
            <a:ext cx="914400" cy="914400"/>
          </a:xfrm>
          <a:prstGeom prst="rect">
            <a:avLst/>
          </a:prstGeom>
          <a:solidFill>
            <a:srgbClr val="D8D8D8"/>
          </a:solidFill>
          <a:ln>
            <a:noFill/>
          </a:ln>
        </p:spPr>
      </p:sp>
      <p:sp>
        <p:nvSpPr>
          <p:cNvPr id="330" name="Google Shape;330;p56"/>
          <p:cNvSpPr/>
          <p:nvPr>
            <p:ph idx="9" type="pic"/>
          </p:nvPr>
        </p:nvSpPr>
        <p:spPr>
          <a:xfrm>
            <a:off x="5642506" y="2416177"/>
            <a:ext cx="914400" cy="914400"/>
          </a:xfrm>
          <a:prstGeom prst="rect">
            <a:avLst/>
          </a:prstGeom>
          <a:solidFill>
            <a:srgbClr val="D8D8D8"/>
          </a:solidFill>
          <a:ln>
            <a:noFill/>
          </a:ln>
        </p:spPr>
      </p:sp>
      <p:sp>
        <p:nvSpPr>
          <p:cNvPr id="331" name="Google Shape;331;p56"/>
          <p:cNvSpPr/>
          <p:nvPr>
            <p:ph idx="13" type="pic"/>
          </p:nvPr>
        </p:nvSpPr>
        <p:spPr>
          <a:xfrm>
            <a:off x="7958432" y="2416177"/>
            <a:ext cx="914400" cy="914400"/>
          </a:xfrm>
          <a:prstGeom prst="rect">
            <a:avLst/>
          </a:prstGeom>
          <a:solidFill>
            <a:srgbClr val="D8D8D8"/>
          </a:solidFill>
          <a:ln>
            <a:noFill/>
          </a:ln>
        </p:spPr>
      </p:sp>
      <p:sp>
        <p:nvSpPr>
          <p:cNvPr id="332" name="Google Shape;332;p56"/>
          <p:cNvSpPr/>
          <p:nvPr>
            <p:ph idx="14" type="pic"/>
          </p:nvPr>
        </p:nvSpPr>
        <p:spPr>
          <a:xfrm>
            <a:off x="10281770" y="2416177"/>
            <a:ext cx="914400" cy="914400"/>
          </a:xfrm>
          <a:prstGeom prst="rect">
            <a:avLst/>
          </a:prstGeom>
          <a:solidFill>
            <a:srgbClr val="D8D8D8"/>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Image">
  <p:cSld name="Header Image">
    <p:spTree>
      <p:nvGrpSpPr>
        <p:cNvPr id="333" name="Shape 333"/>
        <p:cNvGrpSpPr/>
        <p:nvPr/>
      </p:nvGrpSpPr>
      <p:grpSpPr>
        <a:xfrm>
          <a:off x="0" y="0"/>
          <a:ext cx="0" cy="0"/>
          <a:chOff x="0" y="0"/>
          <a:chExt cx="0" cy="0"/>
        </a:xfrm>
      </p:grpSpPr>
      <p:sp>
        <p:nvSpPr>
          <p:cNvPr id="334" name="Google Shape;334;p57"/>
          <p:cNvSpPr/>
          <p:nvPr>
            <p:ph idx="2" type="pic"/>
          </p:nvPr>
        </p:nvSpPr>
        <p:spPr>
          <a:xfrm>
            <a:off x="0" y="0"/>
            <a:ext cx="12192000" cy="3429000"/>
          </a:xfrm>
          <a:prstGeom prst="rect">
            <a:avLst/>
          </a:prstGeom>
          <a:solidFill>
            <a:srgbClr val="D8D8D8"/>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Image's">
  <p:cSld name="iPhone Image's">
    <p:spTree>
      <p:nvGrpSpPr>
        <p:cNvPr id="335" name="Shape 335"/>
        <p:cNvGrpSpPr/>
        <p:nvPr/>
      </p:nvGrpSpPr>
      <p:grpSpPr>
        <a:xfrm>
          <a:off x="0" y="0"/>
          <a:ext cx="0" cy="0"/>
          <a:chOff x="0" y="0"/>
          <a:chExt cx="0" cy="0"/>
        </a:xfrm>
      </p:grpSpPr>
      <p:sp>
        <p:nvSpPr>
          <p:cNvPr id="336" name="Google Shape;336;p58"/>
          <p:cNvSpPr/>
          <p:nvPr>
            <p:ph idx="2" type="pic"/>
          </p:nvPr>
        </p:nvSpPr>
        <p:spPr>
          <a:xfrm>
            <a:off x="2136447" y="1457325"/>
            <a:ext cx="2031900" cy="1392300"/>
          </a:xfrm>
          <a:prstGeom prst="rect">
            <a:avLst/>
          </a:prstGeom>
          <a:solidFill>
            <a:srgbClr val="D8D8D8"/>
          </a:solidFill>
          <a:ln>
            <a:noFill/>
          </a:ln>
        </p:spPr>
      </p:sp>
      <p:sp>
        <p:nvSpPr>
          <p:cNvPr id="337" name="Google Shape;337;p58"/>
          <p:cNvSpPr/>
          <p:nvPr>
            <p:ph idx="3" type="pic"/>
          </p:nvPr>
        </p:nvSpPr>
        <p:spPr>
          <a:xfrm>
            <a:off x="5081665" y="1457325"/>
            <a:ext cx="2031900" cy="1392300"/>
          </a:xfrm>
          <a:prstGeom prst="rect">
            <a:avLst/>
          </a:prstGeom>
          <a:solidFill>
            <a:srgbClr val="D8D8D8"/>
          </a:solidFill>
          <a:ln>
            <a:noFill/>
          </a:ln>
        </p:spPr>
      </p:sp>
      <p:sp>
        <p:nvSpPr>
          <p:cNvPr id="338" name="Google Shape;338;p58"/>
          <p:cNvSpPr/>
          <p:nvPr>
            <p:ph idx="4" type="pic"/>
          </p:nvPr>
        </p:nvSpPr>
        <p:spPr>
          <a:xfrm>
            <a:off x="8026883" y="1457325"/>
            <a:ext cx="2031900" cy="1392300"/>
          </a:xfrm>
          <a:prstGeom prst="rect">
            <a:avLst/>
          </a:prstGeom>
          <a:solidFill>
            <a:srgbClr val="D8D8D8"/>
          </a:solidFill>
          <a:ln>
            <a:noFill/>
          </a:ln>
        </p:spPr>
      </p:sp>
      <p:sp>
        <p:nvSpPr>
          <p:cNvPr id="339" name="Google Shape;339;p58"/>
          <p:cNvSpPr/>
          <p:nvPr>
            <p:ph idx="5" type="pic"/>
          </p:nvPr>
        </p:nvSpPr>
        <p:spPr>
          <a:xfrm>
            <a:off x="2199947" y="2971800"/>
            <a:ext cx="914400" cy="914400"/>
          </a:xfrm>
          <a:prstGeom prst="rect">
            <a:avLst/>
          </a:prstGeom>
          <a:solidFill>
            <a:srgbClr val="D8D8D8"/>
          </a:solidFill>
          <a:ln>
            <a:noFill/>
          </a:ln>
        </p:spPr>
      </p:sp>
      <p:sp>
        <p:nvSpPr>
          <p:cNvPr id="340" name="Google Shape;340;p58"/>
          <p:cNvSpPr/>
          <p:nvPr>
            <p:ph idx="6" type="pic"/>
          </p:nvPr>
        </p:nvSpPr>
        <p:spPr>
          <a:xfrm>
            <a:off x="3184197" y="2971800"/>
            <a:ext cx="914400" cy="914400"/>
          </a:xfrm>
          <a:prstGeom prst="rect">
            <a:avLst/>
          </a:prstGeom>
          <a:solidFill>
            <a:srgbClr val="D8D8D8"/>
          </a:solidFill>
          <a:ln>
            <a:noFill/>
          </a:ln>
        </p:spPr>
      </p:sp>
      <p:sp>
        <p:nvSpPr>
          <p:cNvPr id="341" name="Google Shape;341;p58"/>
          <p:cNvSpPr/>
          <p:nvPr>
            <p:ph idx="7" type="pic"/>
          </p:nvPr>
        </p:nvSpPr>
        <p:spPr>
          <a:xfrm>
            <a:off x="5145165" y="2971800"/>
            <a:ext cx="914400" cy="914400"/>
          </a:xfrm>
          <a:prstGeom prst="rect">
            <a:avLst/>
          </a:prstGeom>
          <a:solidFill>
            <a:srgbClr val="D8D8D8"/>
          </a:solidFill>
          <a:ln>
            <a:noFill/>
          </a:ln>
        </p:spPr>
      </p:sp>
      <p:sp>
        <p:nvSpPr>
          <p:cNvPr id="342" name="Google Shape;342;p58"/>
          <p:cNvSpPr/>
          <p:nvPr>
            <p:ph idx="8" type="pic"/>
          </p:nvPr>
        </p:nvSpPr>
        <p:spPr>
          <a:xfrm>
            <a:off x="6129415" y="2971800"/>
            <a:ext cx="914400" cy="914400"/>
          </a:xfrm>
          <a:prstGeom prst="rect">
            <a:avLst/>
          </a:prstGeom>
          <a:solidFill>
            <a:srgbClr val="D8D8D8"/>
          </a:solidFill>
          <a:ln>
            <a:noFill/>
          </a:ln>
        </p:spPr>
      </p:sp>
      <p:sp>
        <p:nvSpPr>
          <p:cNvPr id="343" name="Google Shape;343;p58"/>
          <p:cNvSpPr/>
          <p:nvPr>
            <p:ph idx="9" type="pic"/>
          </p:nvPr>
        </p:nvSpPr>
        <p:spPr>
          <a:xfrm>
            <a:off x="8090383" y="2971800"/>
            <a:ext cx="914400" cy="914400"/>
          </a:xfrm>
          <a:prstGeom prst="rect">
            <a:avLst/>
          </a:prstGeom>
          <a:solidFill>
            <a:srgbClr val="D8D8D8"/>
          </a:solidFill>
          <a:ln>
            <a:noFill/>
          </a:ln>
        </p:spPr>
      </p:sp>
      <p:sp>
        <p:nvSpPr>
          <p:cNvPr id="344" name="Google Shape;344;p58"/>
          <p:cNvSpPr/>
          <p:nvPr>
            <p:ph idx="13" type="pic"/>
          </p:nvPr>
        </p:nvSpPr>
        <p:spPr>
          <a:xfrm>
            <a:off x="9074633" y="2971800"/>
            <a:ext cx="914400" cy="914400"/>
          </a:xfrm>
          <a:prstGeom prst="rect">
            <a:avLst/>
          </a:prstGeom>
          <a:solidFill>
            <a:srgbClr val="D8D8D8"/>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45" name="Shape 345"/>
        <p:cNvGrpSpPr/>
        <p:nvPr/>
      </p:nvGrpSpPr>
      <p:grpSpPr>
        <a:xfrm>
          <a:off x="0" y="0"/>
          <a:ext cx="0" cy="0"/>
          <a:chOff x="0" y="0"/>
          <a:chExt cx="0" cy="0"/>
        </a:xfrm>
      </p:grpSpPr>
      <p:pic>
        <p:nvPicPr>
          <p:cNvPr id="346" name="Google Shape;346;p59"/>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347" name="Google Shape;347;p59"/>
          <p:cNvSpPr/>
          <p:nvPr>
            <p:ph idx="2" type="pic"/>
          </p:nvPr>
        </p:nvSpPr>
        <p:spPr>
          <a:xfrm>
            <a:off x="-1" y="977499"/>
            <a:ext cx="5887500" cy="5880600"/>
          </a:xfrm>
          <a:prstGeom prst="rect">
            <a:avLst/>
          </a:prstGeom>
          <a:noFill/>
          <a:ln>
            <a:noFill/>
          </a:ln>
        </p:spPr>
      </p:sp>
      <p:sp>
        <p:nvSpPr>
          <p:cNvPr id="348" name="Google Shape;348;p5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49" name="Google Shape;349;p5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350" name="Shape 350"/>
        <p:cNvGrpSpPr/>
        <p:nvPr/>
      </p:nvGrpSpPr>
      <p:grpSpPr>
        <a:xfrm>
          <a:off x="0" y="0"/>
          <a:ext cx="0" cy="0"/>
          <a:chOff x="0" y="0"/>
          <a:chExt cx="0" cy="0"/>
        </a:xfrm>
      </p:grpSpPr>
      <p:sp>
        <p:nvSpPr>
          <p:cNvPr id="351" name="Google Shape;351;p60"/>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352" name="Google Shape;352;p60"/>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353" name="Google Shape;353;p60"/>
          <p:cNvSpPr/>
          <p:nvPr>
            <p:ph idx="2" type="pic"/>
          </p:nvPr>
        </p:nvSpPr>
        <p:spPr>
          <a:xfrm>
            <a:off x="-1" y="977499"/>
            <a:ext cx="5887500" cy="58806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354" name="Shape 354"/>
        <p:cNvGrpSpPr/>
        <p:nvPr/>
      </p:nvGrpSpPr>
      <p:grpSpPr>
        <a:xfrm>
          <a:off x="0" y="0"/>
          <a:ext cx="0" cy="0"/>
          <a:chOff x="0" y="0"/>
          <a:chExt cx="0" cy="0"/>
        </a:xfrm>
      </p:grpSpPr>
      <p:pic>
        <p:nvPicPr>
          <p:cNvPr id="355" name="Google Shape;355;p61"/>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356" name="Google Shape;356;p61"/>
          <p:cNvSpPr/>
          <p:nvPr>
            <p:ph idx="2" type="pic"/>
          </p:nvPr>
        </p:nvSpPr>
        <p:spPr>
          <a:xfrm>
            <a:off x="927100" y="1179513"/>
            <a:ext cx="3103500" cy="3970200"/>
          </a:xfrm>
          <a:prstGeom prst="roundRect">
            <a:avLst>
              <a:gd fmla="val 8526" name="adj"/>
            </a:avLst>
          </a:prstGeom>
          <a:noFill/>
          <a:ln>
            <a:noFill/>
          </a:ln>
        </p:spPr>
      </p:sp>
      <p:sp>
        <p:nvSpPr>
          <p:cNvPr id="357" name="Google Shape;357;p6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58" name="Google Shape;358;p6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Custom Layout">
  <p:cSld name="57_Custom Layout">
    <p:spTree>
      <p:nvGrpSpPr>
        <p:cNvPr id="359" name="Shape 359"/>
        <p:cNvGrpSpPr/>
        <p:nvPr/>
      </p:nvGrpSpPr>
      <p:grpSpPr>
        <a:xfrm>
          <a:off x="0" y="0"/>
          <a:ext cx="0" cy="0"/>
          <a:chOff x="0" y="0"/>
          <a:chExt cx="0" cy="0"/>
        </a:xfrm>
      </p:grpSpPr>
      <p:sp>
        <p:nvSpPr>
          <p:cNvPr id="360" name="Google Shape;360;p62"/>
          <p:cNvSpPr/>
          <p:nvPr>
            <p:ph idx="2" type="pic"/>
          </p:nvPr>
        </p:nvSpPr>
        <p:spPr>
          <a:xfrm>
            <a:off x="0" y="0"/>
            <a:ext cx="6240900" cy="6858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51" name="Shape 51"/>
        <p:cNvGrpSpPr/>
        <p:nvPr/>
      </p:nvGrpSpPr>
      <p:grpSpPr>
        <a:xfrm>
          <a:off x="0" y="0"/>
          <a:ext cx="0" cy="0"/>
          <a:chOff x="0" y="0"/>
          <a:chExt cx="0" cy="0"/>
        </a:xfrm>
      </p:grpSpPr>
      <p:sp>
        <p:nvSpPr>
          <p:cNvPr id="52" name="Google Shape;52;p8"/>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8"/>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8"/>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5" name="Google Shape;55;p8"/>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56" name="Google Shape;56;p8"/>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57" name="Google Shape;57;p8"/>
          <p:cNvPicPr preferRelativeResize="0"/>
          <p:nvPr/>
        </p:nvPicPr>
        <p:blipFill rotWithShape="1">
          <a:blip r:embed="rId2">
            <a:alphaModFix/>
          </a:blip>
          <a:srcRect b="0" l="0" r="0" t="0"/>
          <a:stretch/>
        </p:blipFill>
        <p:spPr>
          <a:xfrm>
            <a:off x="6330138" y="0"/>
            <a:ext cx="5861862" cy="5879334"/>
          </a:xfrm>
          <a:prstGeom prst="rect">
            <a:avLst/>
          </a:prstGeom>
          <a:noFill/>
          <a:ln>
            <a:noFill/>
          </a:ln>
        </p:spPr>
      </p:pic>
      <p:pic>
        <p:nvPicPr>
          <p:cNvPr id="58" name="Google Shape;58;p8"/>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type="obj">
  <p:cSld name="OBJECT">
    <p:spTree>
      <p:nvGrpSpPr>
        <p:cNvPr id="361" name="Shape 361"/>
        <p:cNvGrpSpPr/>
        <p:nvPr/>
      </p:nvGrpSpPr>
      <p:grpSpPr>
        <a:xfrm>
          <a:off x="0" y="0"/>
          <a:ext cx="0" cy="0"/>
          <a:chOff x="0" y="0"/>
          <a:chExt cx="0" cy="0"/>
        </a:xfrm>
      </p:grpSpPr>
      <p:sp>
        <p:nvSpPr>
          <p:cNvPr id="362" name="Google Shape;362;p63"/>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363" name="Google Shape;363;p63"/>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364" name="Google Shape;364;p63"/>
          <p:cNvSpPr txBox="1"/>
          <p:nvPr>
            <p:ph idx="10" type="dt"/>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365" name="Google Shape;365;p63"/>
          <p:cNvSpPr txBox="1"/>
          <p:nvPr>
            <p:ph idx="11" type="ftr"/>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366" name="Google Shape;366;p63"/>
          <p:cNvSpPr txBox="1"/>
          <p:nvPr>
            <p:ph idx="12" type="sldNum"/>
          </p:nvPr>
        </p:nvSpPr>
        <p:spPr>
          <a:xfrm>
            <a:off x="0" y="0"/>
            <a:ext cx="0" cy="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367" name="Shape 367"/>
        <p:cNvGrpSpPr/>
        <p:nvPr/>
      </p:nvGrpSpPr>
      <p:grpSpPr>
        <a:xfrm>
          <a:off x="0" y="0"/>
          <a:ext cx="0" cy="0"/>
          <a:chOff x="0" y="0"/>
          <a:chExt cx="0" cy="0"/>
        </a:xfrm>
      </p:grpSpPr>
      <p:sp>
        <p:nvSpPr>
          <p:cNvPr id="368" name="Google Shape;368;p64"/>
          <p:cNvSpPr/>
          <p:nvPr>
            <p:ph idx="2" type="pic"/>
          </p:nvPr>
        </p:nvSpPr>
        <p:spPr>
          <a:xfrm>
            <a:off x="9027130" y="1972901"/>
            <a:ext cx="2031600" cy="35487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369" name="Shape 369"/>
        <p:cNvGrpSpPr/>
        <p:nvPr/>
      </p:nvGrpSpPr>
      <p:grpSpPr>
        <a:xfrm>
          <a:off x="0" y="0"/>
          <a:ext cx="0" cy="0"/>
          <a:chOff x="0" y="0"/>
          <a:chExt cx="0" cy="0"/>
        </a:xfrm>
      </p:grpSpPr>
      <p:sp>
        <p:nvSpPr>
          <p:cNvPr id="370" name="Google Shape;370;p65"/>
          <p:cNvSpPr/>
          <p:nvPr>
            <p:ph idx="2" type="pic"/>
          </p:nvPr>
        </p:nvSpPr>
        <p:spPr>
          <a:xfrm>
            <a:off x="7103770" y="1677295"/>
            <a:ext cx="4424700" cy="4424700"/>
          </a:xfrm>
          <a:prstGeom prst="ellipse">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71" name="Shape 371"/>
        <p:cNvGrpSpPr/>
        <p:nvPr/>
      </p:nvGrpSpPr>
      <p:grpSpPr>
        <a:xfrm>
          <a:off x="0" y="0"/>
          <a:ext cx="0" cy="0"/>
          <a:chOff x="0" y="0"/>
          <a:chExt cx="0" cy="0"/>
        </a:xfrm>
      </p:grpSpPr>
      <p:sp>
        <p:nvSpPr>
          <p:cNvPr id="372" name="Google Shape;372;p66"/>
          <p:cNvSpPr/>
          <p:nvPr>
            <p:ph idx="2" type="pic"/>
          </p:nvPr>
        </p:nvSpPr>
        <p:spPr>
          <a:xfrm>
            <a:off x="1039662" y="2048125"/>
            <a:ext cx="2263200" cy="33330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73" name="Shape 373"/>
        <p:cNvGrpSpPr/>
        <p:nvPr/>
      </p:nvGrpSpPr>
      <p:grpSpPr>
        <a:xfrm>
          <a:off x="0" y="0"/>
          <a:ext cx="0" cy="0"/>
          <a:chOff x="0" y="0"/>
          <a:chExt cx="0" cy="0"/>
        </a:xfrm>
      </p:grpSpPr>
      <p:sp>
        <p:nvSpPr>
          <p:cNvPr id="374" name="Google Shape;374;p67"/>
          <p:cNvSpPr/>
          <p:nvPr>
            <p:ph idx="2" type="pic"/>
          </p:nvPr>
        </p:nvSpPr>
        <p:spPr>
          <a:xfrm>
            <a:off x="1763713" y="2095499"/>
            <a:ext cx="4073400" cy="25320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375" name="Shape 375"/>
        <p:cNvGrpSpPr/>
        <p:nvPr/>
      </p:nvGrpSpPr>
      <p:grpSpPr>
        <a:xfrm>
          <a:off x="0" y="0"/>
          <a:ext cx="0" cy="0"/>
          <a:chOff x="0" y="0"/>
          <a:chExt cx="0" cy="0"/>
        </a:xfrm>
      </p:grpSpPr>
      <p:sp>
        <p:nvSpPr>
          <p:cNvPr id="376" name="Google Shape;376;p68"/>
          <p:cNvSpPr/>
          <p:nvPr/>
        </p:nvSpPr>
        <p:spPr>
          <a:xfrm>
            <a:off x="871538" y="1927225"/>
            <a:ext cx="2959101" cy="3840163"/>
          </a:xfrm>
          <a:custGeom>
            <a:rect b="b" l="l" r="r" t="t"/>
            <a:pathLst>
              <a:path extrusionOk="0" h="753" w="580">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377" name="Google Shape;377;p68"/>
          <p:cNvSpPr/>
          <p:nvPr/>
        </p:nvSpPr>
        <p:spPr>
          <a:xfrm>
            <a:off x="1068388" y="2205038"/>
            <a:ext cx="2565300" cy="327180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378" name="Google Shape;378;p68"/>
          <p:cNvSpPr/>
          <p:nvPr>
            <p:ph idx="2" type="pic"/>
          </p:nvPr>
        </p:nvSpPr>
        <p:spPr>
          <a:xfrm>
            <a:off x="1068489" y="2205781"/>
            <a:ext cx="2565900" cy="3271500"/>
          </a:xfrm>
          <a:prstGeom prst="rect">
            <a:avLst/>
          </a:prstGeom>
          <a:noFill/>
          <a:ln>
            <a:noFill/>
          </a:ln>
        </p:spPr>
      </p:sp>
      <p:sp>
        <p:nvSpPr>
          <p:cNvPr id="379" name="Google Shape;379;p68"/>
          <p:cNvSpPr/>
          <p:nvPr>
            <p:ph idx="3" type="pic"/>
          </p:nvPr>
        </p:nvSpPr>
        <p:spPr>
          <a:xfrm>
            <a:off x="3201352" y="3350572"/>
            <a:ext cx="1402500" cy="20628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cture slide">
  <p:cSld name="Full picture slide">
    <p:spTree>
      <p:nvGrpSpPr>
        <p:cNvPr id="380" name="Shape 380"/>
        <p:cNvGrpSpPr/>
        <p:nvPr/>
      </p:nvGrpSpPr>
      <p:grpSpPr>
        <a:xfrm>
          <a:off x="0" y="0"/>
          <a:ext cx="0" cy="0"/>
          <a:chOff x="0" y="0"/>
          <a:chExt cx="0" cy="0"/>
        </a:xfrm>
      </p:grpSpPr>
      <p:sp>
        <p:nvSpPr>
          <p:cNvPr id="381" name="Google Shape;381;p69"/>
          <p:cNvSpPr/>
          <p:nvPr>
            <p:ph idx="2" type="pic"/>
          </p:nvPr>
        </p:nvSpPr>
        <p:spPr>
          <a:xfrm>
            <a:off x="0" y="0"/>
            <a:ext cx="12192000" cy="6858000"/>
          </a:xfrm>
          <a:prstGeom prst="rect">
            <a:avLst/>
          </a:prstGeom>
          <a:noFill/>
          <a:ln>
            <a:noFill/>
          </a:ln>
        </p:spPr>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Default Slide">
  <p:cSld name="13_Default Slide">
    <p:spTree>
      <p:nvGrpSpPr>
        <p:cNvPr id="382" name="Shape 382"/>
        <p:cNvGrpSpPr/>
        <p:nvPr/>
      </p:nvGrpSpPr>
      <p:grpSpPr>
        <a:xfrm>
          <a:off x="0" y="0"/>
          <a:ext cx="0" cy="0"/>
          <a:chOff x="0" y="0"/>
          <a:chExt cx="0" cy="0"/>
        </a:xfrm>
      </p:grpSpPr>
      <p:sp>
        <p:nvSpPr>
          <p:cNvPr id="383" name="Google Shape;383;p7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84" name="Google Shape;384;p7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efault Slide">
  <p:cSld name="15_Default Slide">
    <p:spTree>
      <p:nvGrpSpPr>
        <p:cNvPr id="385" name="Shape 385"/>
        <p:cNvGrpSpPr/>
        <p:nvPr/>
      </p:nvGrpSpPr>
      <p:grpSpPr>
        <a:xfrm>
          <a:off x="0" y="0"/>
          <a:ext cx="0" cy="0"/>
          <a:chOff x="0" y="0"/>
          <a:chExt cx="0" cy="0"/>
        </a:xfrm>
      </p:grpSpPr>
      <p:sp>
        <p:nvSpPr>
          <p:cNvPr id="386" name="Google Shape;386;p71"/>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87" name="Google Shape;387;p7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Default Slide">
  <p:cSld name="17_Default Slide">
    <p:spTree>
      <p:nvGrpSpPr>
        <p:cNvPr id="388" name="Shape 388"/>
        <p:cNvGrpSpPr/>
        <p:nvPr/>
      </p:nvGrpSpPr>
      <p:grpSpPr>
        <a:xfrm>
          <a:off x="0" y="0"/>
          <a:ext cx="0" cy="0"/>
          <a:chOff x="0" y="0"/>
          <a:chExt cx="0" cy="0"/>
        </a:xfrm>
      </p:grpSpPr>
      <p:sp>
        <p:nvSpPr>
          <p:cNvPr id="389" name="Google Shape;389;p72"/>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0" name="Google Shape;390;p72"/>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9" name="Shape 59"/>
        <p:cNvGrpSpPr/>
        <p:nvPr/>
      </p:nvGrpSpPr>
      <p:grpSpPr>
        <a:xfrm>
          <a:off x="0" y="0"/>
          <a:ext cx="0" cy="0"/>
          <a:chOff x="0" y="0"/>
          <a:chExt cx="0" cy="0"/>
        </a:xfrm>
      </p:grpSpPr>
      <p:sp>
        <p:nvSpPr>
          <p:cNvPr id="60" name="Google Shape;60;p9"/>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9"/>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3" name="Google Shape;63;p9"/>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64" name="Google Shape;64;p9"/>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65" name="Google Shape;65;p9"/>
          <p:cNvPicPr preferRelativeResize="0"/>
          <p:nvPr/>
        </p:nvPicPr>
        <p:blipFill rotWithShape="1">
          <a:blip r:embed="rId2">
            <a:alphaModFix/>
          </a:blip>
          <a:srcRect b="0" l="0" r="0" t="0"/>
          <a:stretch/>
        </p:blipFill>
        <p:spPr>
          <a:xfrm>
            <a:off x="6330138" y="0"/>
            <a:ext cx="5861862" cy="5879308"/>
          </a:xfrm>
          <a:prstGeom prst="rect">
            <a:avLst/>
          </a:prstGeom>
          <a:noFill/>
          <a:ln>
            <a:noFill/>
          </a:ln>
        </p:spPr>
      </p:pic>
      <p:pic>
        <p:nvPicPr>
          <p:cNvPr id="66" name="Google Shape;66;p9"/>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Default Slide">
  <p:cSld name="21_Default Slide">
    <p:spTree>
      <p:nvGrpSpPr>
        <p:cNvPr id="391" name="Shape 391"/>
        <p:cNvGrpSpPr/>
        <p:nvPr/>
      </p:nvGrpSpPr>
      <p:grpSpPr>
        <a:xfrm>
          <a:off x="0" y="0"/>
          <a:ext cx="0" cy="0"/>
          <a:chOff x="0" y="0"/>
          <a:chExt cx="0" cy="0"/>
        </a:xfrm>
      </p:grpSpPr>
      <p:sp>
        <p:nvSpPr>
          <p:cNvPr id="392" name="Google Shape;392;p73"/>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3" name="Google Shape;393;p73"/>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Default Slide">
  <p:cSld name="22_Default Slide">
    <p:spTree>
      <p:nvGrpSpPr>
        <p:cNvPr id="394" name="Shape 394"/>
        <p:cNvGrpSpPr/>
        <p:nvPr/>
      </p:nvGrpSpPr>
      <p:grpSpPr>
        <a:xfrm>
          <a:off x="0" y="0"/>
          <a:ext cx="0" cy="0"/>
          <a:chOff x="0" y="0"/>
          <a:chExt cx="0" cy="0"/>
        </a:xfrm>
      </p:grpSpPr>
      <p:sp>
        <p:nvSpPr>
          <p:cNvPr id="395" name="Google Shape;395;p74"/>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6" name="Google Shape;396;p74"/>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Default Slide">
  <p:cSld name="24_Default Slide">
    <p:spTree>
      <p:nvGrpSpPr>
        <p:cNvPr id="397" name="Shape 397"/>
        <p:cNvGrpSpPr/>
        <p:nvPr/>
      </p:nvGrpSpPr>
      <p:grpSpPr>
        <a:xfrm>
          <a:off x="0" y="0"/>
          <a:ext cx="0" cy="0"/>
          <a:chOff x="0" y="0"/>
          <a:chExt cx="0" cy="0"/>
        </a:xfrm>
      </p:grpSpPr>
      <p:sp>
        <p:nvSpPr>
          <p:cNvPr id="398" name="Google Shape;398;p75"/>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9" name="Google Shape;399;p75"/>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Default Slide">
  <p:cSld name="27_Default Slide">
    <p:spTree>
      <p:nvGrpSpPr>
        <p:cNvPr id="400" name="Shape 400"/>
        <p:cNvGrpSpPr/>
        <p:nvPr/>
      </p:nvGrpSpPr>
      <p:grpSpPr>
        <a:xfrm>
          <a:off x="0" y="0"/>
          <a:ext cx="0" cy="0"/>
          <a:chOff x="0" y="0"/>
          <a:chExt cx="0" cy="0"/>
        </a:xfrm>
      </p:grpSpPr>
      <p:sp>
        <p:nvSpPr>
          <p:cNvPr id="401" name="Google Shape;401;p76"/>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2" name="Google Shape;402;p7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Default Slide">
  <p:cSld name="29_Default Slide">
    <p:spTree>
      <p:nvGrpSpPr>
        <p:cNvPr id="403" name="Shape 403"/>
        <p:cNvGrpSpPr/>
        <p:nvPr/>
      </p:nvGrpSpPr>
      <p:grpSpPr>
        <a:xfrm>
          <a:off x="0" y="0"/>
          <a:ext cx="0" cy="0"/>
          <a:chOff x="0" y="0"/>
          <a:chExt cx="0" cy="0"/>
        </a:xfrm>
      </p:grpSpPr>
      <p:sp>
        <p:nvSpPr>
          <p:cNvPr id="404" name="Google Shape;404;p77"/>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5" name="Google Shape;405;p7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Default Slide">
  <p:cSld name="30_Default Slide">
    <p:spTree>
      <p:nvGrpSpPr>
        <p:cNvPr id="406" name="Shape 406"/>
        <p:cNvGrpSpPr/>
        <p:nvPr/>
      </p:nvGrpSpPr>
      <p:grpSpPr>
        <a:xfrm>
          <a:off x="0" y="0"/>
          <a:ext cx="0" cy="0"/>
          <a:chOff x="0" y="0"/>
          <a:chExt cx="0" cy="0"/>
        </a:xfrm>
      </p:grpSpPr>
      <p:sp>
        <p:nvSpPr>
          <p:cNvPr id="407" name="Google Shape;407;p78"/>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8" name="Google Shape;408;p78"/>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Default Slide">
  <p:cSld name="31_Default Slide">
    <p:spTree>
      <p:nvGrpSpPr>
        <p:cNvPr id="409" name="Shape 409"/>
        <p:cNvGrpSpPr/>
        <p:nvPr/>
      </p:nvGrpSpPr>
      <p:grpSpPr>
        <a:xfrm>
          <a:off x="0" y="0"/>
          <a:ext cx="0" cy="0"/>
          <a:chOff x="0" y="0"/>
          <a:chExt cx="0" cy="0"/>
        </a:xfrm>
      </p:grpSpPr>
      <p:sp>
        <p:nvSpPr>
          <p:cNvPr id="410" name="Google Shape;410;p79"/>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11" name="Google Shape;411;p7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Two Column">
  <p:cSld name="Table of Contents - Two Column">
    <p:bg>
      <p:bgPr>
        <a:solidFill>
          <a:schemeClr val="lt1"/>
        </a:solidFill>
      </p:bgPr>
    </p:bg>
    <p:spTree>
      <p:nvGrpSpPr>
        <p:cNvPr id="412" name="Shape 412"/>
        <p:cNvGrpSpPr/>
        <p:nvPr/>
      </p:nvGrpSpPr>
      <p:grpSpPr>
        <a:xfrm>
          <a:off x="0" y="0"/>
          <a:ext cx="0" cy="0"/>
          <a:chOff x="0" y="0"/>
          <a:chExt cx="0" cy="0"/>
        </a:xfrm>
      </p:grpSpPr>
      <p:sp>
        <p:nvSpPr>
          <p:cNvPr id="413" name="Google Shape;413;p80"/>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414" name="Google Shape;414;p8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415" name="Google Shape;415;p80"/>
          <p:cNvSpPr txBox="1"/>
          <p:nvPr>
            <p:ph idx="1" type="body"/>
          </p:nvPr>
        </p:nvSpPr>
        <p:spPr>
          <a:xfrm>
            <a:off x="356400" y="1720850"/>
            <a:ext cx="11480400" cy="426390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100000"/>
              </a:lnSpc>
              <a:spcBef>
                <a:spcPts val="170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1pPr>
            <a:lvl2pPr indent="-304800" lvl="1" marL="914400" marR="0" rtl="0" algn="l">
              <a:lnSpc>
                <a:spcPct val="100000"/>
              </a:lnSpc>
              <a:spcBef>
                <a:spcPts val="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2pPr>
            <a:lvl3pPr indent="-304800" lvl="2" marL="1371600" marR="0" rtl="0" algn="l">
              <a:lnSpc>
                <a:spcPct val="100000"/>
              </a:lnSpc>
              <a:spcBef>
                <a:spcPts val="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b="0" l="0" r="0" t="0"/>
          <a:stretch/>
        </p:blipFill>
        <p:spPr>
          <a:xfrm>
            <a:off x="89" y="0"/>
            <a:ext cx="12191911" cy="6857950"/>
          </a:xfrm>
          <a:prstGeom prst="rect">
            <a:avLst/>
          </a:prstGeom>
          <a:noFill/>
          <a:ln>
            <a:noFill/>
          </a:ln>
        </p:spPr>
      </p:pic>
      <p:grpSp>
        <p:nvGrpSpPr>
          <p:cNvPr id="69" name="Google Shape;69;p10"/>
          <p:cNvGrpSpPr/>
          <p:nvPr/>
        </p:nvGrpSpPr>
        <p:grpSpPr>
          <a:xfrm>
            <a:off x="-2" y="16"/>
            <a:ext cx="12191911" cy="6857984"/>
            <a:chOff x="0" y="-250"/>
            <a:chExt cx="9144000" cy="5143525"/>
          </a:xfrm>
        </p:grpSpPr>
        <p:sp>
          <p:nvSpPr>
            <p:cNvPr id="70" name="Google Shape;70;p10"/>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 name="Google Shape;71;p10"/>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72" name="Google Shape;72;p10"/>
          <p:cNvSpPr txBox="1"/>
          <p:nvPr>
            <p:ph type="title"/>
          </p:nvPr>
        </p:nvSpPr>
        <p:spPr>
          <a:xfrm>
            <a:off x="492211" y="950367"/>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4400"/>
              <a:buFont typeface="Arial"/>
              <a:buNone/>
              <a:defRPr b="1" i="0" sz="44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10"/>
          <p:cNvSpPr txBox="1"/>
          <p:nvPr>
            <p:ph idx="1" type="subTitle"/>
          </p:nvPr>
        </p:nvSpPr>
        <p:spPr>
          <a:xfrm>
            <a:off x="1082508" y="3018807"/>
            <a:ext cx="9144000" cy="1655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7F7F7F"/>
              </a:buClr>
              <a:buSzPts val="1800"/>
              <a:buFont typeface="Calibri"/>
              <a:buAutoNum type="romanUcPeriod"/>
              <a:defRPr b="0" i="0" sz="1800" u="none" cap="none" strike="noStrike">
                <a:solidFill>
                  <a:srgbClr val="7F7F7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74" name="Google Shape;74;p10"/>
          <p:cNvSpPr txBox="1"/>
          <p:nvPr>
            <p:ph idx="2" type="body"/>
          </p:nvPr>
        </p:nvSpPr>
        <p:spPr>
          <a:xfrm>
            <a:off x="1082508" y="2294880"/>
            <a:ext cx="5944800" cy="26337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600"/>
              </a:spcBef>
              <a:spcAft>
                <a:spcPts val="0"/>
              </a:spcAft>
              <a:buClr>
                <a:schemeClr val="dk1"/>
              </a:buClr>
              <a:buSzPts val="24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3pPr>
            <a:lvl4pPr indent="-381000" lvl="3" marL="18288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4pPr>
            <a:lvl5pPr indent="-381000" lvl="4" marL="22860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5pPr>
            <a:lvl6pPr indent="-381000" lvl="5" marL="27432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6pPr>
            <a:lvl7pPr indent="-381000" lvl="6" marL="32004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7pPr>
            <a:lvl8pPr indent="-381000" lvl="7" marL="36576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8pPr>
            <a:lvl9pPr indent="-381000" lvl="8" marL="41148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9pPr>
          </a:lstStyle>
          <a:p/>
        </p:txBody>
      </p:sp>
      <p:pic>
        <p:nvPicPr>
          <p:cNvPr id="75" name="Google Shape;75;p10"/>
          <p:cNvPicPr preferRelativeResize="0"/>
          <p:nvPr/>
        </p:nvPicPr>
        <p:blipFill rotWithShape="1">
          <a:blip r:embed="rId3">
            <a:alphaModFix/>
          </a:blip>
          <a:srcRect b="0" l="0" r="0" t="0"/>
          <a:stretch/>
        </p:blipFill>
        <p:spPr>
          <a:xfrm>
            <a:off x="401706" y="306583"/>
            <a:ext cx="870502" cy="3372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11"/>
          <p:cNvSpPr txBox="1"/>
          <p:nvPr>
            <p:ph type="title"/>
          </p:nvPr>
        </p:nvSpPr>
        <p:spPr>
          <a:xfrm>
            <a:off x="1178011" y="827683"/>
            <a:ext cx="8204887"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1"/>
          <p:cNvSpPr txBox="1"/>
          <p:nvPr>
            <p:ph idx="1" type="subTitle"/>
          </p:nvPr>
        </p:nvSpPr>
        <p:spPr>
          <a:xfrm>
            <a:off x="1178012" y="1975176"/>
            <a:ext cx="8672383" cy="290764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1400"/>
              <a:buFont typeface="Calibri"/>
              <a:buNone/>
              <a:defRPr b="0" i="0" sz="14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image" Target="../media/image7.png"/><Relationship Id="rId2" Type="http://schemas.openxmlformats.org/officeDocument/2006/relationships/image" Target="../media/image27.png"/><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theme" Target="../theme/theme2.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1">
            <a:alphaModFix/>
          </a:blip>
          <a:srcRect b="0" l="0" r="0" t="0"/>
          <a:stretch/>
        </p:blipFill>
        <p:spPr>
          <a:xfrm>
            <a:off x="7518400" y="4257693"/>
            <a:ext cx="4673600" cy="2600305"/>
          </a:xfrm>
          <a:prstGeom prst="rect">
            <a:avLst/>
          </a:prstGeom>
          <a:noFill/>
          <a:ln>
            <a:noFill/>
          </a:ln>
        </p:spPr>
      </p:pic>
      <p:pic>
        <p:nvPicPr>
          <p:cNvPr id="28" name="Google Shape;28;p4"/>
          <p:cNvPicPr preferRelativeResize="0"/>
          <p:nvPr/>
        </p:nvPicPr>
        <p:blipFill rotWithShape="1">
          <a:blip r:embed="rId2">
            <a:alphaModFix/>
          </a:blip>
          <a:srcRect b="0" l="0" r="0" t="0"/>
          <a:stretch/>
        </p:blipFill>
        <p:spPr>
          <a:xfrm>
            <a:off x="401706" y="306583"/>
            <a:ext cx="870502" cy="337251"/>
          </a:xfrm>
          <a:prstGeom prst="rect">
            <a:avLst/>
          </a:prstGeom>
          <a:noFill/>
          <a:ln>
            <a:noFill/>
          </a:ln>
        </p:spPr>
      </p:pic>
      <p:sp>
        <p:nvSpPr>
          <p:cNvPr id="29" name="Google Shape;29;p4"/>
          <p:cNvSpPr/>
          <p:nvPr/>
        </p:nvSpPr>
        <p:spPr>
          <a:xfrm flipH="1">
            <a:off x="11680804" y="6346803"/>
            <a:ext cx="511196" cy="511196"/>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 name="Google Shape;30;p4"/>
          <p:cNvSpPr txBox="1"/>
          <p:nvPr/>
        </p:nvSpPr>
        <p:spPr>
          <a:xfrm>
            <a:off x="11703106" y="6444131"/>
            <a:ext cx="545870" cy="3165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800" u="none" cap="none" strike="noStrike">
                <a:solidFill>
                  <a:schemeClr val="lt1"/>
                </a:solidFill>
                <a:latin typeface="Open Sans SemiBold"/>
                <a:ea typeface="Open Sans SemiBold"/>
                <a:cs typeface="Open Sans SemiBold"/>
                <a:sym typeface="Open Sans SemiBold"/>
              </a:rPr>
              <a:t>‹#›</a:t>
            </a:fld>
            <a:endParaRPr b="1" i="0" sz="800" u="none" cap="none" strike="noStrike">
              <a:solidFill>
                <a:schemeClr val="lt1"/>
              </a:solidFill>
              <a:latin typeface="Open Sans SemiBold"/>
              <a:ea typeface="Open Sans SemiBold"/>
              <a:cs typeface="Open Sans SemiBold"/>
              <a:sym typeface="Open Sans SemiBold"/>
            </a:endParaRPr>
          </a:p>
        </p:txBody>
      </p:sp>
      <p:sp>
        <p:nvSpPr>
          <p:cNvPr id="31" name="Google Shape;31;p4"/>
          <p:cNvSpPr txBox="1"/>
          <p:nvPr/>
        </p:nvSpPr>
        <p:spPr>
          <a:xfrm>
            <a:off x="6762102" y="6472909"/>
            <a:ext cx="4918701" cy="287762"/>
          </a:xfrm>
          <a:prstGeom prst="rect">
            <a:avLst/>
          </a:prstGeom>
          <a:noFill/>
          <a:ln>
            <a:noFill/>
          </a:ln>
        </p:spPr>
        <p:txBody>
          <a:bodyPr anchorCtr="0" anchor="t" bIns="36000" lIns="0" spcFirstLastPara="1" rIns="216000" wrap="square" tIns="36000">
            <a:spAutoFit/>
          </a:bodyPr>
          <a:lstStyle/>
          <a:p>
            <a:pPr indent="0" lvl="0" marL="0" marR="0" rtl="0" algn="r">
              <a:lnSpc>
                <a:spcPct val="130000"/>
              </a:lnSpc>
              <a:spcBef>
                <a:spcPts val="0"/>
              </a:spcBef>
              <a:spcAft>
                <a:spcPts val="0"/>
              </a:spcAft>
              <a:buNone/>
            </a:pPr>
            <a:r>
              <a:rPr b="0" i="0" lang="en-US" sz="1200" u="none" cap="none" strike="noStrike">
                <a:solidFill>
                  <a:srgbClr val="7F7F7F"/>
                </a:solidFill>
                <a:latin typeface="Arial"/>
                <a:ea typeface="Arial"/>
                <a:cs typeface="Arial"/>
                <a:sym typeface="Arial"/>
              </a:rPr>
              <a:t>Tên dự án trình chiếu bằng tiếng Việt hoặc Tiếng Anh</a:t>
            </a:r>
            <a:endParaRPr/>
          </a:p>
        </p:txBody>
      </p:sp>
    </p:spTree>
  </p:cSld>
  <p:clrMap accent1="accent1" accent2="accent2" accent3="accent3" accent4="accent4" accent5="accent5" accent6="accent6" bg1="lt1" bg2="dk2" tx1="dk1" tx2="lt2" folHlink="folHlink" hlink="hlink"/>
  <p:sldLayoutIdLst>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5"/>
          <p:cNvSpPr/>
          <p:nvPr/>
        </p:nvSpPr>
        <p:spPr>
          <a:xfrm rot="-5400000">
            <a:off x="9795230" y="3165837"/>
            <a:ext cx="4219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900" u="none" cap="none" strike="noStrike">
                <a:solidFill>
                  <a:srgbClr val="919191"/>
                </a:solidFill>
                <a:latin typeface="Calibri"/>
                <a:ea typeface="Calibri"/>
                <a:cs typeface="Calibri"/>
                <a:sym typeface="Calibri"/>
              </a:rPr>
              <a:t>Copyright ©2022 by </a:t>
            </a:r>
            <a:r>
              <a:rPr b="1" i="0" lang="en-US" sz="900" u="none" cap="none" strike="noStrike">
                <a:solidFill>
                  <a:srgbClr val="919191"/>
                </a:solidFill>
                <a:latin typeface="Calibri"/>
                <a:ea typeface="Calibri"/>
                <a:cs typeface="Calibri"/>
                <a:sym typeface="Calibri"/>
              </a:rPr>
              <a:t>Viettel Data Governance Department</a:t>
            </a:r>
            <a:r>
              <a:rPr b="0" i="0" lang="en-US" sz="900" u="none" cap="none" strike="noStrike">
                <a:solidFill>
                  <a:srgbClr val="919191"/>
                </a:solidFill>
                <a:latin typeface="Calibri"/>
                <a:ea typeface="Calibri"/>
                <a:cs typeface="Calibri"/>
                <a:sym typeface="Calibri"/>
              </a:rPr>
              <a:t> </a:t>
            </a:r>
            <a:endParaRPr/>
          </a:p>
          <a:p>
            <a:pPr indent="0" lvl="0" marL="0" marR="0" rtl="0" algn="ctr">
              <a:spcBef>
                <a:spcPts val="0"/>
              </a:spcBef>
              <a:spcAft>
                <a:spcPts val="0"/>
              </a:spcAft>
              <a:buNone/>
            </a:pPr>
            <a:r>
              <a:rPr b="0" i="0" lang="en-US" sz="900" u="none" cap="none" strike="noStrike">
                <a:solidFill>
                  <a:srgbClr val="919191"/>
                </a:solidFill>
                <a:latin typeface="Calibri"/>
                <a:ea typeface="Calibri"/>
                <a:cs typeface="Calibri"/>
                <a:sym typeface="Calibri"/>
              </a:rPr>
              <a:t>Bản quyền ©2022 bởi </a:t>
            </a:r>
            <a:r>
              <a:rPr b="1" i="0" lang="en-US" sz="900" u="none" cap="none" strike="noStrike">
                <a:solidFill>
                  <a:srgbClr val="919191"/>
                </a:solidFill>
                <a:latin typeface="Calibri"/>
                <a:ea typeface="Calibri"/>
                <a:cs typeface="Calibri"/>
                <a:sym typeface="Calibri"/>
              </a:rPr>
              <a:t>Ban Quản trị dữ liệu Viettel</a:t>
            </a:r>
            <a:endParaRPr b="0" i="0" sz="900" u="none" cap="none" strike="noStrike">
              <a:solidFill>
                <a:srgbClr val="91919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1"/>
          <p:cNvSpPr txBox="1"/>
          <p:nvPr>
            <p:ph type="ctrTitle"/>
          </p:nvPr>
        </p:nvSpPr>
        <p:spPr>
          <a:xfrm>
            <a:off x="627375" y="756927"/>
            <a:ext cx="7406100" cy="115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EA0029"/>
              </a:buClr>
              <a:buSzPts val="4400"/>
              <a:buFont typeface="Arial"/>
              <a:buNone/>
            </a:pPr>
            <a:r>
              <a:rPr b="1" lang="en-US" sz="2300">
                <a:solidFill>
                  <a:srgbClr val="EA0029"/>
                </a:solidFill>
                <a:latin typeface="Arial"/>
                <a:ea typeface="Arial"/>
                <a:cs typeface="Arial"/>
                <a:sym typeface="Arial"/>
              </a:rPr>
              <a:t>VHAC 2023 - Multi-domain Recommendation System       Next Content Recommendation</a:t>
            </a:r>
            <a:br>
              <a:rPr b="1" lang="en-US" sz="3200">
                <a:solidFill>
                  <a:srgbClr val="EA0029"/>
                </a:solidFill>
                <a:latin typeface="Arial"/>
                <a:ea typeface="Arial"/>
                <a:cs typeface="Arial"/>
                <a:sym typeface="Arial"/>
              </a:rPr>
            </a:br>
            <a:r>
              <a:rPr b="1" lang="en-US" sz="3200">
                <a:solidFill>
                  <a:srgbClr val="EA0029"/>
                </a:solidFill>
                <a:latin typeface="Arial"/>
                <a:ea typeface="Arial"/>
                <a:cs typeface="Arial"/>
                <a:sym typeface="Arial"/>
              </a:rPr>
              <a:t>				</a:t>
            </a:r>
            <a:r>
              <a:rPr b="1" lang="en-US" sz="3200">
                <a:latin typeface="Arial"/>
                <a:ea typeface="Arial"/>
                <a:cs typeface="Arial"/>
                <a:sym typeface="Arial"/>
              </a:rPr>
              <a:t>1st place solution</a:t>
            </a:r>
            <a:endParaRPr b="1" sz="3200">
              <a:latin typeface="Arial"/>
              <a:ea typeface="Arial"/>
              <a:cs typeface="Arial"/>
              <a:sym typeface="Arial"/>
            </a:endParaRPr>
          </a:p>
        </p:txBody>
      </p:sp>
      <p:sp>
        <p:nvSpPr>
          <p:cNvPr id="422" name="Google Shape;422;p81"/>
          <p:cNvSpPr txBox="1"/>
          <p:nvPr/>
        </p:nvSpPr>
        <p:spPr>
          <a:xfrm>
            <a:off x="627380" y="2018030"/>
            <a:ext cx="8375015" cy="68643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400"/>
              <a:buFont typeface="Calibri"/>
              <a:buNone/>
            </a:pPr>
            <a:r>
              <a:rPr lang="en-US" sz="2800">
                <a:solidFill>
                  <a:srgbClr val="262626"/>
                </a:solidFill>
              </a:rPr>
              <a:t>Team DHA</a:t>
            </a:r>
            <a:endParaRPr b="0" i="0" sz="2800" u="none" cap="none" strike="noStrike">
              <a:solidFill>
                <a:srgbClr val="262626"/>
              </a:solidFill>
              <a:latin typeface="Arial"/>
              <a:ea typeface="Arial"/>
              <a:cs typeface="Arial"/>
              <a:sym typeface="Arial"/>
            </a:endParaRPr>
          </a:p>
        </p:txBody>
      </p:sp>
      <p:sp>
        <p:nvSpPr>
          <p:cNvPr id="423" name="Google Shape;423;p81"/>
          <p:cNvSpPr txBox="1"/>
          <p:nvPr/>
        </p:nvSpPr>
        <p:spPr>
          <a:xfrm>
            <a:off x="1561918" y="6062105"/>
            <a:ext cx="3656526" cy="24411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4400"/>
              <a:buFont typeface="Arial"/>
              <a:buNone/>
            </a:pPr>
            <a:r>
              <a:rPr b="0" i="0" lang="en-US" sz="1300" u="none" cap="none" strike="noStrike">
                <a:solidFill>
                  <a:schemeClr val="lt1"/>
                </a:solidFill>
                <a:latin typeface="Arial"/>
                <a:ea typeface="Arial"/>
                <a:cs typeface="Arial"/>
                <a:sym typeface="Arial"/>
              </a:rPr>
              <a:t>TRUNG TÂM KHÔNG GIAN MẠNG </a:t>
            </a:r>
            <a:r>
              <a:rPr b="0" i="0" lang="en-US" sz="1400" u="none" cap="none" strike="noStrike">
                <a:solidFill>
                  <a:schemeClr val="lt1"/>
                </a:solidFill>
                <a:latin typeface="Arial"/>
                <a:ea typeface="Arial"/>
                <a:cs typeface="Arial"/>
                <a:sym typeface="Arial"/>
              </a:rPr>
              <a:t>VIETTEL</a:t>
            </a:r>
            <a:endParaRPr/>
          </a:p>
        </p:txBody>
      </p:sp>
      <p:sp>
        <p:nvSpPr>
          <p:cNvPr id="424" name="Google Shape;424;p81"/>
          <p:cNvSpPr txBox="1"/>
          <p:nvPr/>
        </p:nvSpPr>
        <p:spPr>
          <a:xfrm>
            <a:off x="627427" y="2704375"/>
            <a:ext cx="6184800" cy="910200"/>
          </a:xfrm>
          <a:prstGeom prst="rect">
            <a:avLst/>
          </a:prstGeom>
          <a:noFill/>
          <a:ln>
            <a:noFill/>
          </a:ln>
        </p:spPr>
        <p:txBody>
          <a:bodyPr anchorCtr="0" anchor="t" bIns="36000" lIns="0" spcFirstLastPara="1" rIns="144000" wrap="square" tIns="36000">
            <a:spAutoFit/>
          </a:bodyPr>
          <a:lstStyle/>
          <a:p>
            <a:pPr indent="0" lvl="0" marL="0" rtl="0" algn="l">
              <a:lnSpc>
                <a:spcPct val="120000"/>
              </a:lnSpc>
              <a:spcBef>
                <a:spcPts val="0"/>
              </a:spcBef>
              <a:spcAft>
                <a:spcPts val="0"/>
              </a:spcAft>
              <a:buNone/>
            </a:pPr>
            <a:r>
              <a:rPr lang="en-US" sz="1600">
                <a:solidFill>
                  <a:srgbClr val="EA0029"/>
                </a:solidFill>
              </a:rPr>
              <a:t>Ngô Hoàng Đăng - Trung tâm Không gian mạng Viettel</a:t>
            </a:r>
            <a:endParaRPr sz="1600">
              <a:solidFill>
                <a:srgbClr val="EA0029"/>
              </a:solidFill>
            </a:endParaRPr>
          </a:p>
          <a:p>
            <a:pPr indent="0" lvl="0" marL="0" rtl="0" algn="l">
              <a:lnSpc>
                <a:spcPct val="120000"/>
              </a:lnSpc>
              <a:spcBef>
                <a:spcPts val="0"/>
              </a:spcBef>
              <a:spcAft>
                <a:spcPts val="0"/>
              </a:spcAft>
              <a:buNone/>
            </a:pPr>
            <a:r>
              <a:rPr lang="en-US" sz="1600">
                <a:solidFill>
                  <a:srgbClr val="EA0029"/>
                </a:solidFill>
              </a:rPr>
              <a:t>Nguyễn Huy Hoàng - </a:t>
            </a:r>
            <a:r>
              <a:rPr lang="en-US" sz="1600">
                <a:solidFill>
                  <a:srgbClr val="EA0029"/>
                </a:solidFill>
              </a:rPr>
              <a:t>Trung tâm Không gian mạng Viettel</a:t>
            </a:r>
            <a:endParaRPr sz="1600">
              <a:solidFill>
                <a:srgbClr val="EA0029"/>
              </a:solidFill>
            </a:endParaRPr>
          </a:p>
          <a:p>
            <a:pPr indent="0" lvl="0" marL="0" marR="0" rtl="0" algn="l">
              <a:lnSpc>
                <a:spcPct val="120000"/>
              </a:lnSpc>
              <a:spcBef>
                <a:spcPts val="0"/>
              </a:spcBef>
              <a:spcAft>
                <a:spcPts val="0"/>
              </a:spcAft>
              <a:buNone/>
            </a:pPr>
            <a:r>
              <a:rPr lang="en-US" sz="1600">
                <a:solidFill>
                  <a:srgbClr val="EA0029"/>
                </a:solidFill>
              </a:rPr>
              <a:t>Nguyễn Huy Anh - </a:t>
            </a:r>
            <a:r>
              <a:rPr lang="en-US" sz="1600">
                <a:solidFill>
                  <a:srgbClr val="EA0029"/>
                </a:solidFill>
              </a:rPr>
              <a:t>Trung tâm Không gian mạng Viettel</a:t>
            </a:r>
            <a:endParaRPr sz="1600">
              <a:solidFill>
                <a:srgbClr val="EA0029"/>
              </a:solidFill>
            </a:endParaRPr>
          </a:p>
        </p:txBody>
      </p:sp>
      <p:sp>
        <p:nvSpPr>
          <p:cNvPr id="425" name="Google Shape;425;p81"/>
          <p:cNvSpPr/>
          <p:nvPr/>
        </p:nvSpPr>
        <p:spPr>
          <a:xfrm>
            <a:off x="627421" y="2491993"/>
            <a:ext cx="1422443" cy="4571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0"/>
          <p:cNvSpPr txBox="1"/>
          <p:nvPr>
            <p:ph type="title"/>
          </p:nvPr>
        </p:nvSpPr>
        <p:spPr>
          <a:xfrm>
            <a:off x="459011" y="694957"/>
            <a:ext cx="8561100" cy="67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2.1 Phân tích khám phá dữ liệu</a:t>
            </a:r>
            <a:endParaRPr/>
          </a:p>
          <a:p>
            <a:pPr indent="0" lvl="0" marL="0" rtl="0" algn="l">
              <a:spcBef>
                <a:spcPts val="0"/>
              </a:spcBef>
              <a:spcAft>
                <a:spcPts val="0"/>
              </a:spcAft>
              <a:buNone/>
            </a:pPr>
            <a:r>
              <a:t/>
            </a:r>
            <a:endParaRPr>
              <a:solidFill>
                <a:schemeClr val="dk1"/>
              </a:solidFill>
            </a:endParaRPr>
          </a:p>
        </p:txBody>
      </p:sp>
      <p:sp>
        <p:nvSpPr>
          <p:cNvPr id="501" name="Google Shape;501;p90"/>
          <p:cNvSpPr txBox="1"/>
          <p:nvPr/>
        </p:nvSpPr>
        <p:spPr>
          <a:xfrm>
            <a:off x="842425" y="1435675"/>
            <a:ext cx="9598800" cy="44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50">
                <a:solidFill>
                  <a:schemeClr val="dk1"/>
                </a:solidFill>
                <a:latin typeface="Times New Roman"/>
                <a:ea typeface="Times New Roman"/>
                <a:cs typeface="Times New Roman"/>
                <a:sym typeface="Times New Roman"/>
              </a:rPr>
              <a:t>video_id: 930766 có mức độ trung tâm (centrality degree) rất cao (0,9) trong tập train trong khi với tập dữ liệu public test thì chỉ số mức độ trung tâm của video 930766 chỉ còn 0,3. </a:t>
            </a:r>
            <a:endParaRPr sz="21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150">
                <a:solidFill>
                  <a:schemeClr val="dk1"/>
                </a:solidFill>
                <a:latin typeface="Times New Roman"/>
                <a:ea typeface="Times New Roman"/>
                <a:cs typeface="Times New Roman"/>
                <a:sym typeface="Times New Roman"/>
              </a:rPr>
              <a:t>Trong tập public test,  video_id</a:t>
            </a:r>
            <a:r>
              <a:rPr lang="en-US" sz="2150">
                <a:solidFill>
                  <a:schemeClr val="dk1"/>
                </a:solidFill>
                <a:latin typeface="Times New Roman"/>
                <a:ea typeface="Times New Roman"/>
                <a:cs typeface="Times New Roman"/>
                <a:sym typeface="Times New Roman"/>
              </a:rPr>
              <a:t> có centrality degree cao nhất là video_id : 955807 (0.75). </a:t>
            </a:r>
            <a:r>
              <a:rPr lang="en-US" sz="2150">
                <a:solidFill>
                  <a:schemeClr val="dk1"/>
                </a:solidFill>
                <a:latin typeface="Times New Roman"/>
                <a:ea typeface="Times New Roman"/>
                <a:cs typeface="Times New Roman"/>
                <a:sym typeface="Times New Roman"/>
              </a:rPr>
              <a:t>Khảo sát sâu hơn cho thấy video_id 930766 thì published_time là 14/01/2023, trong khi video_id: 955807 có published_time là 02/06/2023. </a:t>
            </a:r>
            <a:endParaRPr sz="21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150">
                <a:solidFill>
                  <a:schemeClr val="dk1"/>
                </a:solidFill>
                <a:latin typeface="Times New Roman"/>
                <a:ea typeface="Times New Roman"/>
                <a:cs typeface="Times New Roman"/>
                <a:sym typeface="Times New Roman"/>
              </a:rPr>
              <a:t>=&gt; Có thể thấy tập dữ liệu bị lệch ~4 tháng và video_id 930766 có số lượng xem lớn vào 14/01/2023 trùng dịp với lễ tết.</a:t>
            </a:r>
            <a:r>
              <a:rPr lang="en-US" sz="2150">
                <a:solidFill>
                  <a:schemeClr val="dk1"/>
                </a:solidFill>
                <a:latin typeface="Times New Roman"/>
                <a:ea typeface="Times New Roman"/>
                <a:cs typeface="Times New Roman"/>
                <a:sym typeface="Times New Roman"/>
              </a:rPr>
              <a:t> </a:t>
            </a:r>
            <a:r>
              <a:rPr b="1" lang="en-US" sz="2150">
                <a:solidFill>
                  <a:srgbClr val="FF0000"/>
                </a:solidFill>
                <a:latin typeface="Times New Roman"/>
                <a:ea typeface="Times New Roman"/>
                <a:cs typeface="Times New Roman"/>
                <a:sym typeface="Times New Roman"/>
              </a:rPr>
              <a:t>Nhóm dự đoán là một video hài tết.</a:t>
            </a:r>
            <a:endParaRPr b="1" sz="215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1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150">
                <a:solidFill>
                  <a:schemeClr val="dk1"/>
                </a:solidFill>
                <a:latin typeface="Times New Roman"/>
                <a:ea typeface="Times New Roman"/>
                <a:cs typeface="Times New Roman"/>
                <a:sym typeface="Times New Roman"/>
              </a:rPr>
              <a:t>=&gt; Dữ liệu huấn luyện và các mô hình phức tạp về đậu sâu không áp dụng vào được trong </a:t>
            </a:r>
            <a:r>
              <a:rPr b="1" lang="en-US" sz="2150">
                <a:solidFill>
                  <a:srgbClr val="FF0000"/>
                </a:solidFill>
                <a:latin typeface="Times New Roman"/>
                <a:ea typeface="Times New Roman"/>
                <a:cs typeface="Times New Roman"/>
                <a:sym typeface="Times New Roman"/>
              </a:rPr>
              <a:t>bài toán này vì data shift và hành vi người dùng… </a:t>
            </a:r>
            <a:endParaRPr b="1" sz="215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15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b="1" lang="en-US" sz="2150">
                <a:solidFill>
                  <a:schemeClr val="dk1"/>
                </a:solidFill>
                <a:latin typeface="Times New Roman"/>
                <a:ea typeface="Times New Roman"/>
                <a:cs typeface="Times New Roman"/>
                <a:sym typeface="Times New Roman"/>
              </a:rPr>
              <a:t>Do đó, nhóm thực hiện mô hình có tính chất tổng quan nhất.</a:t>
            </a:r>
            <a:endParaRPr b="1" sz="215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1"/>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Các thách thức c</a:t>
            </a:r>
            <a:r>
              <a:rPr b="1" lang="en-US" sz="3200">
                <a:solidFill>
                  <a:srgbClr val="C00000"/>
                </a:solidFill>
              </a:rPr>
              <a:t>ủa cuộc thi</a:t>
            </a:r>
            <a:endParaRPr/>
          </a:p>
        </p:txBody>
      </p:sp>
      <p:sp>
        <p:nvSpPr>
          <p:cNvPr id="507" name="Google Shape;507;p91"/>
          <p:cNvSpPr txBox="1"/>
          <p:nvPr/>
        </p:nvSpPr>
        <p:spPr>
          <a:xfrm>
            <a:off x="747975" y="1544500"/>
            <a:ext cx="55953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000"/>
              <a:t>Không có thông tin về đánh giá (ratings) giữa người dùng-sản phẩm:</a:t>
            </a:r>
            <a:r>
              <a:rPr lang="en-US" sz="2000"/>
              <a:t> Khi thông tin đánh giá giữa người dùng - sản phẩm không có sẵn, các mô hình truyền thống như Matrix Factorization gặp khó khăn vì chúng dựa trên dữ liệu tương tác người dùng - sản phẩm để xây dựng hồ sơ người dùng hoặc sản phẩm.</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b="1" lang="en-US" sz="2000"/>
              <a:t>Dữ liệu được cung cấp dưới dạng tuần tự (sequence) nhưng không cung cấp thông tin về thời điểm tương tác:</a:t>
            </a:r>
            <a:r>
              <a:rPr lang="en-US" sz="2000"/>
              <a:t> Khi khảo sát dữ liệu nhóm nhận thấy phân bố dữ liệu rất khác nhau trong tập dữ liệu train và dữ liệu public-test. Ngoài ra, việc nối các tương tác tạo thành chuỗi không đảm bảo việc lấy trong một phiên, có thể được lấy ra từ nhiều phiên.</a:t>
            </a:r>
            <a:endParaRPr sz="2000"/>
          </a:p>
        </p:txBody>
      </p:sp>
      <p:pic>
        <p:nvPicPr>
          <p:cNvPr id="508" name="Google Shape;508;p91"/>
          <p:cNvPicPr preferRelativeResize="0"/>
          <p:nvPr/>
        </p:nvPicPr>
        <p:blipFill rotWithShape="1">
          <a:blip r:embed="rId3">
            <a:alphaModFix/>
          </a:blip>
          <a:srcRect b="0" l="0" r="0" t="0"/>
          <a:stretch/>
        </p:blipFill>
        <p:spPr>
          <a:xfrm>
            <a:off x="6441525" y="1544500"/>
            <a:ext cx="5273425" cy="497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92"/>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Các hướng tiếp cận với bài toán đề xuất</a:t>
            </a:r>
            <a:endParaRPr/>
          </a:p>
        </p:txBody>
      </p:sp>
      <p:sp>
        <p:nvSpPr>
          <p:cNvPr id="514" name="Google Shape;514;p92"/>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2.2.1 Hướng tiếp cận sử dụng phương pháp phân rã ma trận (Matrix factorization)</a:t>
            </a:r>
            <a:endParaRPr sz="2000"/>
          </a:p>
        </p:txBody>
      </p:sp>
      <p:sp>
        <p:nvSpPr>
          <p:cNvPr id="515" name="Google Shape;515;p92"/>
          <p:cNvSpPr txBox="1"/>
          <p:nvPr/>
        </p:nvSpPr>
        <p:spPr>
          <a:xfrm>
            <a:off x="628800" y="3086125"/>
            <a:ext cx="423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Không là phương pháp khả thi cho bài toán:</a:t>
            </a:r>
            <a:endParaRPr sz="2100"/>
          </a:p>
          <a:p>
            <a:pPr indent="-361950" lvl="0" marL="457200" rtl="0" algn="l">
              <a:spcBef>
                <a:spcPts val="0"/>
              </a:spcBef>
              <a:spcAft>
                <a:spcPts val="0"/>
              </a:spcAft>
              <a:buSzPts val="2100"/>
              <a:buChar char="●"/>
            </a:pPr>
            <a:r>
              <a:rPr lang="en-US" sz="2100"/>
              <a:t>No </a:t>
            </a:r>
            <a:r>
              <a:rPr lang="en-US" sz="2100"/>
              <a:t>user-item interaction feedback (clicked, ratings, …)</a:t>
            </a:r>
            <a:endParaRPr sz="2200"/>
          </a:p>
        </p:txBody>
      </p:sp>
      <p:pic>
        <p:nvPicPr>
          <p:cNvPr id="516" name="Google Shape;516;p92"/>
          <p:cNvPicPr preferRelativeResize="0"/>
          <p:nvPr/>
        </p:nvPicPr>
        <p:blipFill>
          <a:blip r:embed="rId3">
            <a:alphaModFix/>
          </a:blip>
          <a:stretch>
            <a:fillRect/>
          </a:stretch>
        </p:blipFill>
        <p:spPr>
          <a:xfrm>
            <a:off x="4740550" y="1991025"/>
            <a:ext cx="6867648" cy="443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3"/>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Các hướng tiếp cận với bài toán đề xuất</a:t>
            </a:r>
            <a:endParaRPr/>
          </a:p>
        </p:txBody>
      </p:sp>
      <p:sp>
        <p:nvSpPr>
          <p:cNvPr id="522" name="Google Shape;522;p93"/>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2.2.2 Hướng tiếp cận sử dụng m</a:t>
            </a:r>
            <a:r>
              <a:rPr lang="en-US" sz="2000"/>
              <a:t>ạng nơ-ron đồ thị (Graph neural network)</a:t>
            </a:r>
            <a:endParaRPr sz="2000"/>
          </a:p>
        </p:txBody>
      </p:sp>
      <p:sp>
        <p:nvSpPr>
          <p:cNvPr id="523" name="Google Shape;523;p93"/>
          <p:cNvSpPr txBox="1"/>
          <p:nvPr/>
        </p:nvSpPr>
        <p:spPr>
          <a:xfrm>
            <a:off x="748150" y="2135325"/>
            <a:ext cx="89778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Qua thực nghiệm, mạng nơ-ron đồ thị (Graph Neural Network) không là phương pháp khả thi cho bài toán vì:</a:t>
            </a:r>
            <a:endParaRPr sz="2300"/>
          </a:p>
          <a:p>
            <a:pPr indent="-374650" lvl="0" marL="457200" rtl="0" algn="l">
              <a:spcBef>
                <a:spcPts val="0"/>
              </a:spcBef>
              <a:spcAft>
                <a:spcPts val="0"/>
              </a:spcAft>
              <a:buSzPts val="2300"/>
              <a:buChar char="●"/>
            </a:pPr>
            <a:r>
              <a:rPr lang="en-US" sz="2300"/>
              <a:t>Phân bố dữ liệu rất khác nhau trong tập dữ liệu train và dữ liệu public-test, ~50% dữ liệu sản phẩm ở tập test không xuất hiện trong tập train.</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Char char="●"/>
            </a:pPr>
            <a:r>
              <a:rPr lang="en-US" sz="2300"/>
              <a:t>Các tương tác tạo thành chuỗi không đảm bảo việc lấy trong một phiên.</a:t>
            </a:r>
            <a:endParaRPr sz="2300"/>
          </a:p>
          <a:p>
            <a:pPr indent="0" lvl="0" marL="0" rtl="0" algn="l">
              <a:spcBef>
                <a:spcPts val="0"/>
              </a:spcBef>
              <a:spcAft>
                <a:spcPts val="0"/>
              </a:spcAft>
              <a:buClr>
                <a:schemeClr val="dk1"/>
              </a:buClr>
              <a:buSzPts val="1100"/>
              <a:buFont typeface="Arial"/>
              <a:buNone/>
            </a:pPr>
            <a:r>
              <a:t/>
            </a:r>
            <a:endParaRPr sz="2300"/>
          </a:p>
          <a:p>
            <a:pPr indent="0" lvl="0" marL="0" rtl="0" algn="l">
              <a:spcBef>
                <a:spcPts val="0"/>
              </a:spcBef>
              <a:spcAft>
                <a:spcPts val="0"/>
              </a:spcAft>
              <a:buNone/>
            </a:pPr>
            <a:r>
              <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4"/>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2.3 Hướng tiếp cận của nhóm</a:t>
            </a:r>
            <a:endParaRPr/>
          </a:p>
        </p:txBody>
      </p:sp>
      <p:sp>
        <p:nvSpPr>
          <p:cNvPr id="529" name="Google Shape;529;p94"/>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 Hướng tiếp cận sử dụng cov</a:t>
            </a:r>
            <a:r>
              <a:rPr lang="en-US" sz="2000"/>
              <a:t>isitation matrix (bảng tương tác)</a:t>
            </a:r>
            <a:endParaRPr sz="2000"/>
          </a:p>
        </p:txBody>
      </p:sp>
      <p:sp>
        <p:nvSpPr>
          <p:cNvPr id="530" name="Google Shape;530;p94"/>
          <p:cNvSpPr txBox="1"/>
          <p:nvPr/>
        </p:nvSpPr>
        <p:spPr>
          <a:xfrm>
            <a:off x="639850" y="1853950"/>
            <a:ext cx="3970500" cy="4806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1"/>
              </a:buClr>
              <a:buSzPts val="2200"/>
              <a:buChar char="●"/>
            </a:pPr>
            <a:r>
              <a:rPr lang="en-US" sz="2200">
                <a:solidFill>
                  <a:schemeClr val="dk1"/>
                </a:solidFill>
              </a:rPr>
              <a:t>Khả năng hoạt động trong trường hợp thiếu dữ liệu xếp hạng (rating)</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Sự đơn giản và hiệu quả tính toán</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Thích hợp với dữ liệu dạng sequence: </a:t>
            </a:r>
            <a:r>
              <a:rPr lang="en-US" sz="2200">
                <a:solidFill>
                  <a:schemeClr val="dk1"/>
                </a:solidFill>
              </a:rPr>
              <a:t>covisitation matrix giúp đo lường mối quan hệ giữa các sản phẩm trong các chuỗi và tạo ra gợi ý cho sản phẩm tiếp theo.</a:t>
            </a:r>
            <a:endParaRPr sz="2200">
              <a:solidFill>
                <a:schemeClr val="dk1"/>
              </a:solidFill>
            </a:endParaRPr>
          </a:p>
        </p:txBody>
      </p:sp>
      <p:pic>
        <p:nvPicPr>
          <p:cNvPr id="531" name="Google Shape;531;p94"/>
          <p:cNvPicPr preferRelativeResize="0"/>
          <p:nvPr/>
        </p:nvPicPr>
        <p:blipFill>
          <a:blip r:embed="rId3">
            <a:alphaModFix/>
          </a:blip>
          <a:stretch>
            <a:fillRect/>
          </a:stretch>
        </p:blipFill>
        <p:spPr>
          <a:xfrm>
            <a:off x="4762750" y="1961825"/>
            <a:ext cx="6895851" cy="4896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5"/>
          <p:cNvSpPr txBox="1"/>
          <p:nvPr>
            <p:ph type="ctrTitle"/>
          </p:nvPr>
        </p:nvSpPr>
        <p:spPr>
          <a:xfrm>
            <a:off x="2175525" y="3026321"/>
            <a:ext cx="9270600" cy="114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K</a:t>
            </a:r>
            <a:r>
              <a:rPr lang="en-US"/>
              <a:t>ẾT QUẢ ĐẠT ĐƯỢC</a:t>
            </a:r>
            <a:endParaRPr/>
          </a:p>
        </p:txBody>
      </p:sp>
      <p:sp>
        <p:nvSpPr>
          <p:cNvPr id="537" name="Google Shape;537;p95"/>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6"/>
          <p:cNvSpPr txBox="1"/>
          <p:nvPr>
            <p:ph type="title"/>
          </p:nvPr>
        </p:nvSpPr>
        <p:spPr>
          <a:xfrm>
            <a:off x="917900" y="989475"/>
            <a:ext cx="4401600" cy="5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3000"/>
              <a:t>Kết quả thực ngh</a:t>
            </a:r>
            <a:r>
              <a:rPr lang="en-US" sz="3000"/>
              <a:t>iệm</a:t>
            </a:r>
            <a:endParaRPr sz="3000"/>
          </a:p>
        </p:txBody>
      </p:sp>
      <p:graphicFrame>
        <p:nvGraphicFramePr>
          <p:cNvPr id="543" name="Google Shape;543;p96"/>
          <p:cNvGraphicFramePr/>
          <p:nvPr/>
        </p:nvGraphicFramePr>
        <p:xfrm>
          <a:off x="760775" y="2565777"/>
          <a:ext cx="3000000" cy="3000000"/>
        </p:xfrm>
        <a:graphic>
          <a:graphicData uri="http://schemas.openxmlformats.org/drawingml/2006/table">
            <a:tbl>
              <a:tblPr bandRow="1" firstRow="1">
                <a:noFill/>
                <a:tableStyleId>{ED20E056-A9E7-4328-968C-B3C18ABB2F34}</a:tableStyleId>
              </a:tblPr>
              <a:tblGrid>
                <a:gridCol w="3070275"/>
                <a:gridCol w="1731775"/>
                <a:gridCol w="1731775"/>
                <a:gridCol w="1731775"/>
                <a:gridCol w="1731775"/>
              </a:tblGrid>
              <a:tr h="703100">
                <a:tc rowSpan="2">
                  <a:txBody>
                    <a:bodyPr/>
                    <a:lstStyle/>
                    <a:p>
                      <a:pPr indent="0" lvl="0" marL="0" rtl="0" algn="ctr">
                        <a:spcBef>
                          <a:spcPts val="0"/>
                        </a:spcBef>
                        <a:spcAft>
                          <a:spcPts val="0"/>
                        </a:spcAft>
                        <a:buNone/>
                      </a:pPr>
                      <a:r>
                        <a:rPr lang="en-US" sz="1600">
                          <a:solidFill>
                            <a:schemeClr val="lt1"/>
                          </a:solidFill>
                          <a:latin typeface="Open Sans"/>
                          <a:ea typeface="Open Sans"/>
                          <a:cs typeface="Open Sans"/>
                          <a:sym typeface="Open Sans"/>
                        </a:rPr>
                        <a:t>Phương pháp</a:t>
                      </a:r>
                      <a:endParaRPr sz="1600">
                        <a:solidFill>
                          <a:schemeClr val="lt1"/>
                        </a:solidFill>
                        <a:latin typeface="Open Sans"/>
                        <a:ea typeface="Open Sans"/>
                        <a:cs typeface="Open Sans"/>
                        <a:sym typeface="Open Sans"/>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lang="en-US" sz="1600">
                          <a:latin typeface="Open Sans"/>
                          <a:ea typeface="Open Sans"/>
                          <a:cs typeface="Open Sans"/>
                          <a:sym typeface="Open Sans"/>
                        </a:rPr>
                        <a:t>Public test</a:t>
                      </a:r>
                      <a:endParaRPr b="1">
                        <a:solidFill>
                          <a:schemeClr val="lt1"/>
                        </a:solidFill>
                        <a:latin typeface="Lato"/>
                        <a:ea typeface="Lato"/>
                        <a:cs typeface="Lato"/>
                        <a:sym typeface="Lato"/>
                      </a:endParaRPr>
                    </a:p>
                  </a:txBody>
                  <a:tcPr marT="22850" marB="22850" marR="45725" marL="45725" anchor="ctr">
                    <a:lnL cap="flat" cmpd="sng" w="9525">
                      <a:solidFill>
                        <a:srgbClr val="919191"/>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gridSpan="2">
                  <a:txBody>
                    <a:bodyPr/>
                    <a:lstStyle/>
                    <a:p>
                      <a:pPr indent="0" lvl="0" marL="0" marR="0" rtl="0" algn="ctr">
                        <a:spcBef>
                          <a:spcPts val="0"/>
                        </a:spcBef>
                        <a:spcAft>
                          <a:spcPts val="0"/>
                        </a:spcAft>
                        <a:buNone/>
                      </a:pPr>
                      <a:r>
                        <a:rPr b="0" lang="en-US" sz="1600">
                          <a:latin typeface="Open Sans"/>
                          <a:ea typeface="Open Sans"/>
                          <a:cs typeface="Open Sans"/>
                          <a:sym typeface="Open Sans"/>
                        </a:rPr>
                        <a:t>Private test</a:t>
                      </a:r>
                      <a:endParaRPr b="0" sz="1600">
                        <a:latin typeface="Open Sans"/>
                        <a:ea typeface="Open Sans"/>
                        <a:cs typeface="Open Sans"/>
                        <a:sym typeface="Open Sans"/>
                      </a:endParaRPr>
                    </a:p>
                  </a:txBody>
                  <a:tcPr marT="22850" marB="22850" marR="45725" marL="45725" anchor="ctr">
                    <a:lnL cap="flat" cmpd="sng" w="9525">
                      <a:solidFill>
                        <a:srgbClr val="919191"/>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r>
              <a:tr h="715475">
                <a:tc vMerge="1"/>
                <a:tc>
                  <a:txBody>
                    <a:bodyPr/>
                    <a:lstStyle/>
                    <a:p>
                      <a:pPr indent="0" lvl="0" marL="0" marR="0" rtl="0" algn="ctr">
                        <a:spcBef>
                          <a:spcPts val="0"/>
                        </a:spcBef>
                        <a:spcAft>
                          <a:spcPts val="0"/>
                        </a:spcAft>
                        <a:buNone/>
                      </a:pPr>
                      <a:r>
                        <a:rPr lang="en-US">
                          <a:solidFill>
                            <a:schemeClr val="lt1"/>
                          </a:solidFill>
                        </a:rPr>
                        <a:t>Recal@50</a:t>
                      </a:r>
                      <a:endParaRPr>
                        <a:solidFill>
                          <a:schemeClr val="lt1"/>
                        </a:solidFill>
                      </a:endParaRPr>
                    </a:p>
                    <a:p>
                      <a:pPr indent="0" lvl="0" marL="0" marR="0" rtl="0" algn="ctr">
                        <a:spcBef>
                          <a:spcPts val="0"/>
                        </a:spcBef>
                        <a:spcAft>
                          <a:spcPts val="0"/>
                        </a:spcAft>
                        <a:buNone/>
                      </a:pPr>
                      <a:r>
                        <a:rPr lang="en-US">
                          <a:solidFill>
                            <a:schemeClr val="lt1"/>
                          </a:solidFill>
                        </a:rPr>
                        <a:t>Domain 1</a:t>
                      </a:r>
                      <a:endParaRPr>
                        <a:solidFill>
                          <a:schemeClr val="lt1"/>
                        </a:solidFill>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lang="en-US">
                          <a:solidFill>
                            <a:schemeClr val="lt1"/>
                          </a:solidFill>
                        </a:rPr>
                        <a:t>Recall@50</a:t>
                      </a:r>
                      <a:endParaRPr>
                        <a:solidFill>
                          <a:schemeClr val="lt1"/>
                        </a:solidFill>
                      </a:endParaRPr>
                    </a:p>
                    <a:p>
                      <a:pPr indent="0" lvl="0" marL="0" marR="0" rtl="0" algn="ctr">
                        <a:spcBef>
                          <a:spcPts val="0"/>
                        </a:spcBef>
                        <a:spcAft>
                          <a:spcPts val="0"/>
                        </a:spcAft>
                        <a:buNone/>
                      </a:pPr>
                      <a:r>
                        <a:rPr lang="en-US">
                          <a:solidFill>
                            <a:schemeClr val="lt1"/>
                          </a:solidFill>
                        </a:rPr>
                        <a:t>Domain 2</a:t>
                      </a:r>
                      <a:endParaRPr>
                        <a:solidFill>
                          <a:schemeClr val="lt1"/>
                        </a:solidFill>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lang="en-US">
                          <a:solidFill>
                            <a:schemeClr val="lt1"/>
                          </a:solidFill>
                        </a:rPr>
                        <a:t>Recall@50</a:t>
                      </a:r>
                      <a:endParaRPr>
                        <a:solidFill>
                          <a:schemeClr val="lt1"/>
                        </a:solidFill>
                      </a:endParaRPr>
                    </a:p>
                    <a:p>
                      <a:pPr indent="0" lvl="0" marL="0" marR="0" rtl="0" algn="ctr">
                        <a:spcBef>
                          <a:spcPts val="0"/>
                        </a:spcBef>
                        <a:spcAft>
                          <a:spcPts val="0"/>
                        </a:spcAft>
                        <a:buNone/>
                      </a:pPr>
                      <a:r>
                        <a:rPr lang="en-US">
                          <a:solidFill>
                            <a:schemeClr val="lt1"/>
                          </a:solidFill>
                        </a:rPr>
                        <a:t>Domain 1</a:t>
                      </a:r>
                      <a:endParaRPr>
                        <a:solidFill>
                          <a:schemeClr val="lt1"/>
                        </a:solidFill>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lang="en-US">
                          <a:solidFill>
                            <a:schemeClr val="lt1"/>
                          </a:solidFill>
                        </a:rPr>
                        <a:t>Recall@50</a:t>
                      </a:r>
                      <a:endParaRPr>
                        <a:solidFill>
                          <a:schemeClr val="lt1"/>
                        </a:solidFill>
                      </a:endParaRPr>
                    </a:p>
                    <a:p>
                      <a:pPr indent="0" lvl="0" marL="0" marR="0" rtl="0" algn="ctr">
                        <a:spcBef>
                          <a:spcPts val="0"/>
                        </a:spcBef>
                        <a:spcAft>
                          <a:spcPts val="0"/>
                        </a:spcAft>
                        <a:buNone/>
                      </a:pPr>
                      <a:r>
                        <a:rPr lang="en-US">
                          <a:solidFill>
                            <a:schemeClr val="lt1"/>
                          </a:solidFill>
                        </a:rPr>
                        <a:t>Domain 2</a:t>
                      </a:r>
                      <a:endParaRPr>
                        <a:solidFill>
                          <a:schemeClr val="lt1"/>
                        </a:solidFill>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553550">
                <a:tc>
                  <a:txBody>
                    <a:bodyPr/>
                    <a:lstStyle/>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Graph neural network</a:t>
                      </a:r>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0.027</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0.192</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Không áp dụng</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Không áp dụng</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9600">
                <a:tc>
                  <a:txBody>
                    <a:bodyPr/>
                    <a:lstStyle/>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Covisitation matrix</a:t>
                      </a:r>
                      <a:endParaRPr sz="1100">
                        <a:solidFill>
                          <a:schemeClr val="dk2"/>
                        </a:solidFill>
                        <a:latin typeface="Open Sans"/>
                        <a:ea typeface="Open Sans"/>
                        <a:cs typeface="Open Sans"/>
                        <a:sym typeface="Open Sans"/>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0.132</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0.229</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Không áp d</a:t>
                      </a:r>
                      <a:r>
                        <a:rPr lang="en-US"/>
                        <a:t>ụng</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Không </a:t>
                      </a:r>
                      <a:r>
                        <a:rPr lang="en-US"/>
                        <a:t>áp dụng</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26000">
                <a:tc>
                  <a:txBody>
                    <a:bodyPr/>
                    <a:lstStyle/>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User watch history</a:t>
                      </a:r>
                      <a:endParaRPr sz="1100">
                        <a:solidFill>
                          <a:schemeClr val="dk2"/>
                        </a:solidFill>
                        <a:latin typeface="Open Sans"/>
                        <a:ea typeface="Open Sans"/>
                        <a:cs typeface="Open Sans"/>
                        <a:sym typeface="Open Sans"/>
                      </a:endParaRPr>
                    </a:p>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Covisitation matrix</a:t>
                      </a:r>
                      <a:endParaRPr sz="1100">
                        <a:solidFill>
                          <a:schemeClr val="dk2"/>
                        </a:solidFill>
                        <a:latin typeface="Open Sans"/>
                        <a:ea typeface="Open Sans"/>
                        <a:cs typeface="Open Sans"/>
                        <a:sym typeface="Open Sans"/>
                      </a:endParaRPr>
                    </a:p>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Domain popularity</a:t>
                      </a:r>
                      <a:endParaRPr sz="1100">
                        <a:solidFill>
                          <a:schemeClr val="dk2"/>
                        </a:solidFill>
                        <a:latin typeface="Open Sans"/>
                        <a:ea typeface="Open Sans"/>
                        <a:cs typeface="Open Sans"/>
                        <a:sym typeface="Open Sans"/>
                      </a:endParaRPr>
                    </a:p>
                    <a:p>
                      <a:pPr indent="0" lvl="0" marL="0" marR="0" rtl="0" algn="ctr">
                        <a:spcBef>
                          <a:spcPts val="0"/>
                        </a:spcBef>
                        <a:spcAft>
                          <a:spcPts val="0"/>
                        </a:spcAft>
                        <a:buNone/>
                      </a:pPr>
                      <a:r>
                        <a:rPr lang="en-US" sz="1100">
                          <a:solidFill>
                            <a:schemeClr val="dk2"/>
                          </a:solidFill>
                          <a:latin typeface="Open Sans"/>
                          <a:ea typeface="Open Sans"/>
                          <a:cs typeface="Open Sans"/>
                          <a:sym typeface="Open Sans"/>
                        </a:rPr>
                        <a:t>Items that new users usually watch </a:t>
                      </a:r>
                      <a:endParaRPr sz="1100">
                        <a:solidFill>
                          <a:schemeClr val="dk2"/>
                        </a:solidFill>
                        <a:latin typeface="Open Sans"/>
                        <a:ea typeface="Open Sans"/>
                        <a:cs typeface="Open Sans"/>
                        <a:sym typeface="Open Sans"/>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0.191</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0.316</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0.178</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0.288</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7"/>
          <p:cNvSpPr txBox="1"/>
          <p:nvPr>
            <p:ph type="ctrTitle"/>
          </p:nvPr>
        </p:nvSpPr>
        <p:spPr>
          <a:xfrm>
            <a:off x="2175525" y="3026321"/>
            <a:ext cx="9270600" cy="114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KẾT LUẬN</a:t>
            </a:r>
            <a:endParaRPr/>
          </a:p>
        </p:txBody>
      </p:sp>
      <p:sp>
        <p:nvSpPr>
          <p:cNvPr id="549" name="Google Shape;549;p97"/>
          <p:cNvSpPr txBox="1"/>
          <p:nvPr/>
        </p:nvSpPr>
        <p:spPr>
          <a:xfrm>
            <a:off x="0" y="2723679"/>
            <a:ext cx="1720800" cy="768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rPr>
              <a:t>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8"/>
          <p:cNvSpPr txBox="1"/>
          <p:nvPr/>
        </p:nvSpPr>
        <p:spPr>
          <a:xfrm>
            <a:off x="503816" y="803158"/>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Đánh giá của nhóm </a:t>
            </a:r>
            <a:endParaRPr/>
          </a:p>
        </p:txBody>
      </p:sp>
      <p:sp>
        <p:nvSpPr>
          <p:cNvPr id="555" name="Google Shape;555;p98"/>
          <p:cNvSpPr txBox="1"/>
          <p:nvPr/>
        </p:nvSpPr>
        <p:spPr>
          <a:xfrm>
            <a:off x="476925" y="1361751"/>
            <a:ext cx="11222100" cy="4040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700"/>
              </a:spcBef>
              <a:spcAft>
                <a:spcPts val="0"/>
              </a:spcAft>
              <a:buClr>
                <a:schemeClr val="dk1"/>
              </a:buClr>
              <a:buSzPts val="1100"/>
              <a:buFont typeface="Arial"/>
              <a:buNone/>
            </a:pPr>
            <a:r>
              <a:rPr lang="en-US" sz="2400">
                <a:solidFill>
                  <a:schemeClr val="dk1"/>
                </a:solidFill>
              </a:rPr>
              <a:t>Nhờ vào việc thực hiện mô hình trực tiếp cho bài toán, nhóm nghiên cứu hiểu thêm được các hạn chế của các hệ thống đề xuất SOTA, từ đó có khả năng linh hoạt trong việc lựa chọn các giải pháp phù hợp với dữ liệu đặc biệt là các log dữ liệu đặc biệt.</a:t>
            </a:r>
            <a:endParaRPr sz="2400">
              <a:solidFill>
                <a:schemeClr val="dk1"/>
              </a:solidFill>
            </a:endParaRPr>
          </a:p>
          <a:p>
            <a:pPr indent="0" lvl="0" marL="0" rtl="0" algn="l">
              <a:lnSpc>
                <a:spcPct val="115000"/>
              </a:lnSpc>
              <a:spcBef>
                <a:spcPts val="70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700"/>
              </a:spcBef>
              <a:spcAft>
                <a:spcPts val="700"/>
              </a:spcAft>
              <a:buClr>
                <a:schemeClr val="dk1"/>
              </a:buClr>
              <a:buSzPts val="1100"/>
              <a:buFont typeface="Arial"/>
              <a:buNone/>
            </a:pPr>
            <a:r>
              <a:rPr lang="en-US" sz="2400">
                <a:solidFill>
                  <a:schemeClr val="dk1"/>
                </a:solidFill>
              </a:rPr>
              <a:t>Ngoài ra, nhóm nghiên cứu cũng có thêm các kinh nghiệm quý giá trong việc phát hiện các lỗi bất thường của dữ liệu trong hệ thống đề xuất từ đó phòng tránh các vấn đề trên trong quá trình vận hành huấn luyện các hệ thống đề xuất trong Tập đoàn. </a:t>
            </a:r>
            <a:endParaRPr b="1" sz="2900">
              <a:solidFill>
                <a:srgbClr val="37415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9"/>
          <p:cNvSpPr txBox="1"/>
          <p:nvPr>
            <p:ph type="title"/>
          </p:nvPr>
        </p:nvSpPr>
        <p:spPr>
          <a:xfrm>
            <a:off x="423133" y="762479"/>
            <a:ext cx="10773735"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Mô hình hệ thống đề xuất thiết kế cho nền tảng Myclip</a:t>
            </a:r>
            <a:endParaRPr/>
          </a:p>
        </p:txBody>
      </p:sp>
      <p:sp>
        <p:nvSpPr>
          <p:cNvPr id="561" name="Google Shape;561;p99"/>
          <p:cNvSpPr txBox="1"/>
          <p:nvPr/>
        </p:nvSpPr>
        <p:spPr>
          <a:xfrm>
            <a:off x="423133" y="1274523"/>
            <a:ext cx="109652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Hệ thống đề xuất được nghiên cứu và phát triển bởi đội ngũ kỹ sư VTCC nhằm giải quyết các yêu cầu phức tạp cho hệ thống Myclip: </a:t>
            </a:r>
            <a:endParaRPr/>
          </a:p>
        </p:txBody>
      </p:sp>
      <p:sp>
        <p:nvSpPr>
          <p:cNvPr id="562" name="Google Shape;562;p99"/>
          <p:cNvSpPr txBox="1"/>
          <p:nvPr/>
        </p:nvSpPr>
        <p:spPr>
          <a:xfrm>
            <a:off x="423133" y="1847095"/>
            <a:ext cx="6881309"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74151"/>
                </a:solidFill>
                <a:latin typeface="Arial"/>
                <a:ea typeface="Arial"/>
                <a:cs typeface="Arial"/>
                <a:sym typeface="Arial"/>
              </a:rPr>
              <a:t>Thách thức:</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Hệ thống Myclip là nền tảng chia sẻ số lượng nội dung lớn với </a:t>
            </a:r>
            <a:r>
              <a:rPr b="1" lang="en-US" sz="1600">
                <a:solidFill>
                  <a:srgbClr val="FF0000"/>
                </a:solidFill>
                <a:latin typeface="Arial"/>
                <a:ea typeface="Arial"/>
                <a:cs typeface="Arial"/>
                <a:sym typeface="Arial"/>
              </a:rPr>
              <a:t>3,5 triệu nội dung và 1,5 triệu khách hàng.</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Hệ thống Myclip có mức độ tương tác không đồng đều giữa các nội dung, có nội dung rất nhiều tương tác, nội dung ít tương tác…</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Là hệ thống chia sẻ Video, nên thời gian phản hồi của hệ thống đề xuất rất thấp &lt; 0.1ms.</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Dữ liệu được lưu trữ với mục đích vận hành, nên chưa được chuẩn hóa theo các nhu cầu thiết kế hệ thống đề xuất…</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Kết quả:</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Việc áp dụng các mô hình kỹ thuật đề xuất và thiết kế hệ thống giúp đạt được </a:t>
            </a:r>
            <a:r>
              <a:rPr b="1" lang="en-US" sz="1600">
                <a:solidFill>
                  <a:srgbClr val="FF0000"/>
                </a:solidFill>
                <a:latin typeface="Arial"/>
                <a:ea typeface="Arial"/>
                <a:cs typeface="Arial"/>
                <a:sym typeface="Arial"/>
              </a:rPr>
              <a:t>15-35% Click-through rate </a:t>
            </a:r>
            <a:r>
              <a:rPr b="1" lang="en-US" sz="1600">
                <a:solidFill>
                  <a:schemeClr val="dk1"/>
                </a:solidFill>
                <a:latin typeface="Arial"/>
                <a:ea typeface="Arial"/>
                <a:cs typeface="Arial"/>
                <a:sym typeface="Arial"/>
              </a:rPr>
              <a:t>(tăng 8% so với hệ thống cũ)</a:t>
            </a:r>
            <a:r>
              <a:rPr b="1" lang="en-US" sz="1600">
                <a:solidFill>
                  <a:srgbClr val="FF0000"/>
                </a:solidFill>
                <a:latin typeface="Arial"/>
                <a:ea typeface="Arial"/>
                <a:cs typeface="Arial"/>
                <a:sym typeface="Arial"/>
              </a:rPr>
              <a:t> </a:t>
            </a:r>
            <a:r>
              <a:rPr lang="en-US" sz="1600">
                <a:solidFill>
                  <a:schemeClr val="dk1"/>
                </a:solidFill>
                <a:latin typeface="Arial"/>
                <a:ea typeface="Arial"/>
                <a:cs typeface="Arial"/>
                <a:sym typeface="Arial"/>
              </a:rPr>
              <a:t>với </a:t>
            </a:r>
            <a:r>
              <a:rPr b="1" lang="en-US" sz="1600">
                <a:solidFill>
                  <a:srgbClr val="FF0000"/>
                </a:solidFill>
                <a:latin typeface="Arial"/>
                <a:ea typeface="Arial"/>
                <a:cs typeface="Arial"/>
                <a:sym typeface="Arial"/>
              </a:rPr>
              <a:t>0.058ms tốc độ phản hồi</a:t>
            </a:r>
            <a:r>
              <a:rPr lang="en-US" sz="1600">
                <a:solidFill>
                  <a:schemeClr val="dk1"/>
                </a:solidFill>
                <a:latin typeface="Arial"/>
                <a:ea typeface="Arial"/>
                <a:cs typeface="Arial"/>
                <a:sym typeface="Arial"/>
              </a:rPr>
              <a:t> cho toàn bộ tải hệ thống. Sẵn sàng mở rộng cho toàn bộ nhu cầu phát triển của nền tảng Myclip.</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Hệ thống tự động chuẩn hóa, điều chỉnh dữ liệu cho các video.</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Xây dựng cơ sở hành vi khách hàng, hành vi tương tác video, cơ sở lưu logs… nhằm giúp cho việc phân tích chuyên sâu về khách hàng, tạo tiền đề cho việc xây dựng các sản phẩm mới có tính cạnh tranh trên thị trường.</a:t>
            </a:r>
            <a:endParaRPr sz="1800">
              <a:solidFill>
                <a:schemeClr val="dk1"/>
              </a:solidFill>
              <a:latin typeface="Calibri"/>
              <a:ea typeface="Calibri"/>
              <a:cs typeface="Calibri"/>
              <a:sym typeface="Calibri"/>
            </a:endParaRPr>
          </a:p>
        </p:txBody>
      </p:sp>
      <p:pic>
        <p:nvPicPr>
          <p:cNvPr id="563" name="Google Shape;563;p99"/>
          <p:cNvPicPr preferRelativeResize="0"/>
          <p:nvPr/>
        </p:nvPicPr>
        <p:blipFill rotWithShape="1">
          <a:blip r:embed="rId3">
            <a:alphaModFix/>
          </a:blip>
          <a:srcRect b="0" l="0" r="0" t="0"/>
          <a:stretch/>
        </p:blipFill>
        <p:spPr>
          <a:xfrm>
            <a:off x="7304442" y="2175089"/>
            <a:ext cx="4762581" cy="37727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2"/>
          <p:cNvSpPr txBox="1"/>
          <p:nvPr>
            <p:ph type="ctrTitle"/>
          </p:nvPr>
        </p:nvSpPr>
        <p:spPr>
          <a:xfrm>
            <a:off x="2310095" y="3429000"/>
            <a:ext cx="9270512" cy="6094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000"/>
              <a:t>XU H</a:t>
            </a:r>
            <a:r>
              <a:rPr lang="en-US" sz="3000"/>
              <a:t>ƯỚNG HỆ THỐNG ĐỀ XUẤT TRÊN THẾ GIỚI</a:t>
            </a:r>
            <a:endParaRPr sz="3000"/>
          </a:p>
        </p:txBody>
      </p:sp>
      <p:sp>
        <p:nvSpPr>
          <p:cNvPr id="431" name="Google Shape;431;p82"/>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PHẦN</a:t>
            </a:r>
            <a:r>
              <a:rPr b="1" i="0" lang="en-US" sz="3600" u="none" cap="none" strike="noStrike">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i="0" lang="en-US" sz="4800" u="none" cap="none" strike="noStrike">
                <a:solidFill>
                  <a:schemeClr val="lt1"/>
                </a:solidFill>
                <a:latin typeface="Arial"/>
                <a:ea typeface="Arial"/>
                <a:cs typeface="Arial"/>
                <a:sym typeface="Arial"/>
              </a:rPr>
              <a:t>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83"/>
          <p:cNvGrpSpPr/>
          <p:nvPr/>
        </p:nvGrpSpPr>
        <p:grpSpPr>
          <a:xfrm>
            <a:off x="6659760" y="1900746"/>
            <a:ext cx="5281001" cy="3636360"/>
            <a:chOff x="5991386" y="519484"/>
            <a:chExt cx="6016209" cy="3636360"/>
          </a:xfrm>
        </p:grpSpPr>
        <p:pic>
          <p:nvPicPr>
            <p:cNvPr id="437" name="Google Shape;437;p83"/>
            <p:cNvPicPr preferRelativeResize="0"/>
            <p:nvPr/>
          </p:nvPicPr>
          <p:blipFill rotWithShape="1">
            <a:blip r:embed="rId3">
              <a:alphaModFix/>
            </a:blip>
            <a:srcRect b="0" l="0" r="0" t="0"/>
            <a:stretch/>
          </p:blipFill>
          <p:spPr>
            <a:xfrm>
              <a:off x="8338146" y="2161494"/>
              <a:ext cx="1556293" cy="1971305"/>
            </a:xfrm>
            <a:prstGeom prst="rect">
              <a:avLst/>
            </a:prstGeom>
            <a:noFill/>
            <a:ln>
              <a:noFill/>
            </a:ln>
          </p:spPr>
        </p:pic>
        <p:sp>
          <p:nvSpPr>
            <p:cNvPr id="438" name="Google Shape;438;p83"/>
            <p:cNvSpPr/>
            <p:nvPr/>
          </p:nvSpPr>
          <p:spPr>
            <a:xfrm rot="680555">
              <a:off x="7869969" y="1674254"/>
              <a:ext cx="2202287" cy="2071633"/>
            </a:xfrm>
            <a:prstGeom prst="arc">
              <a:avLst>
                <a:gd fmla="val 8743496" name="adj1"/>
                <a:gd fmla="val 1211551"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83"/>
            <p:cNvSpPr/>
            <p:nvPr/>
          </p:nvSpPr>
          <p:spPr>
            <a:xfrm rot="680555">
              <a:off x="7869969" y="1674253"/>
              <a:ext cx="2202287" cy="2071633"/>
            </a:xfrm>
            <a:prstGeom prst="arc">
              <a:avLst>
                <a:gd fmla="val 8743496" name="adj1"/>
                <a:gd fmla="val 1211551" name="adj2"/>
              </a:avLst>
            </a:prstGeom>
            <a:no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83"/>
            <p:cNvSpPr/>
            <p:nvPr/>
          </p:nvSpPr>
          <p:spPr>
            <a:xfrm rot="10800000">
              <a:off x="7687755" y="1691538"/>
              <a:ext cx="2623470" cy="2464306"/>
            </a:xfrm>
            <a:prstGeom prst="arc">
              <a:avLst>
                <a:gd fmla="val 10736572" name="adj1"/>
                <a:gd fmla="val 21569523" name="adj2"/>
              </a:avLst>
            </a:prstGeom>
            <a:no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83"/>
            <p:cNvSpPr/>
            <p:nvPr/>
          </p:nvSpPr>
          <p:spPr>
            <a:xfrm>
              <a:off x="10311225" y="1005192"/>
              <a:ext cx="1696370" cy="669830"/>
            </a:xfrm>
            <a:custGeom>
              <a:rect b="b" l="l" r="r" t="t"/>
              <a:pathLst>
                <a:path extrusionOk="0" h="120000" w="120000">
                  <a:moveTo>
                    <a:pt x="0" y="0"/>
                  </a:moveTo>
                  <a:lnTo>
                    <a:pt x="120000" y="0"/>
                  </a:lnTo>
                  <a:lnTo>
                    <a:pt x="120000" y="120000"/>
                  </a:lnTo>
                  <a:lnTo>
                    <a:pt x="0" y="120000"/>
                  </a:lnTo>
                  <a:close/>
                </a:path>
                <a:path extrusionOk="0" fill="none" h="120000" w="120000">
                  <a:moveTo>
                    <a:pt x="-3755" y="60100"/>
                  </a:moveTo>
                  <a:lnTo>
                    <a:pt x="-51353" y="147000"/>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đọc cuốn sách nào?</a:t>
              </a:r>
              <a:endParaRPr/>
            </a:p>
          </p:txBody>
        </p:sp>
        <p:sp>
          <p:nvSpPr>
            <p:cNvPr id="442" name="Google Shape;442;p83"/>
            <p:cNvSpPr/>
            <p:nvPr/>
          </p:nvSpPr>
          <p:spPr>
            <a:xfrm>
              <a:off x="7855491" y="519484"/>
              <a:ext cx="1696370" cy="669830"/>
            </a:xfrm>
            <a:custGeom>
              <a:rect b="b" l="l" r="r" t="t"/>
              <a:pathLst>
                <a:path extrusionOk="0" h="120000" w="120000">
                  <a:moveTo>
                    <a:pt x="0" y="0"/>
                  </a:moveTo>
                  <a:lnTo>
                    <a:pt x="120000" y="0"/>
                  </a:lnTo>
                  <a:lnTo>
                    <a:pt x="120000" y="120000"/>
                  </a:lnTo>
                  <a:lnTo>
                    <a:pt x="0" y="120000"/>
                  </a:lnTo>
                  <a:close/>
                </a:path>
                <a:path extrusionOk="0" fill="none" h="120000" w="120000">
                  <a:moveTo>
                    <a:pt x="53791" y="124900"/>
                  </a:moveTo>
                  <a:lnTo>
                    <a:pt x="61063" y="208514"/>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mua sản phẩm gì?</a:t>
              </a:r>
              <a:endParaRPr/>
            </a:p>
          </p:txBody>
        </p:sp>
        <p:sp>
          <p:nvSpPr>
            <p:cNvPr id="443" name="Google Shape;443;p83"/>
            <p:cNvSpPr/>
            <p:nvPr/>
          </p:nvSpPr>
          <p:spPr>
            <a:xfrm>
              <a:off x="5991386" y="1477917"/>
              <a:ext cx="1696370" cy="608629"/>
            </a:xfrm>
            <a:custGeom>
              <a:rect b="b" l="l" r="r" t="t"/>
              <a:pathLst>
                <a:path extrusionOk="0" h="120000" w="120000">
                  <a:moveTo>
                    <a:pt x="0" y="0"/>
                  </a:moveTo>
                  <a:lnTo>
                    <a:pt x="120000" y="0"/>
                  </a:lnTo>
                  <a:lnTo>
                    <a:pt x="120000" y="120000"/>
                  </a:lnTo>
                  <a:lnTo>
                    <a:pt x="0" y="120000"/>
                  </a:lnTo>
                  <a:close/>
                </a:path>
                <a:path extrusionOk="0" fill="none" h="120000" w="120000">
                  <a:moveTo>
                    <a:pt x="122936" y="60100"/>
                  </a:moveTo>
                  <a:lnTo>
                    <a:pt x="142699" y="135800"/>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xem bộ phim nào?</a:t>
              </a:r>
              <a:endParaRPr/>
            </a:p>
          </p:txBody>
        </p:sp>
      </p:grpSp>
      <p:sp>
        <p:nvSpPr>
          <p:cNvPr id="444" name="Google Shape;444;p83"/>
          <p:cNvSpPr txBox="1"/>
          <p:nvPr/>
        </p:nvSpPr>
        <p:spPr>
          <a:xfrm>
            <a:off x="519333" y="1698516"/>
            <a:ext cx="5731500" cy="54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
                <a:solidFill>
                  <a:srgbClr val="FF0000"/>
                </a:solidFill>
                <a:latin typeface="Calibri"/>
                <a:ea typeface="Calibri"/>
                <a:cs typeface="Calibri"/>
                <a:sym typeface="Calibri"/>
              </a:rPr>
              <a:t>H</a:t>
            </a:r>
            <a:r>
              <a:rPr b="1" lang="en-US" sz="2500">
                <a:solidFill>
                  <a:srgbClr val="FF0000"/>
                </a:solidFill>
                <a:latin typeface="Calibri"/>
                <a:ea typeface="Calibri"/>
                <a:cs typeface="Calibri"/>
                <a:sym typeface="Calibri"/>
              </a:rPr>
              <a:t>ệ  thống đề xuất </a:t>
            </a:r>
            <a:r>
              <a:rPr lang="en-US" sz="2500">
                <a:solidFill>
                  <a:schemeClr val="dk1"/>
                </a:solidFill>
                <a:latin typeface="Calibri"/>
                <a:ea typeface="Calibri"/>
                <a:cs typeface="Calibri"/>
                <a:sym typeface="Calibri"/>
              </a:rPr>
              <a:t>là một ứng dụng lọc thông tin được hình thành từ việc học các sở thích và tương tác của người dùng nhằm có thể đề xuất nội dung phù hợp tới người dùng.</a:t>
            </a:r>
            <a:endParaRPr sz="2100"/>
          </a:p>
          <a:p>
            <a:pPr indent="0" lvl="0" marL="0" marR="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2500">
                <a:solidFill>
                  <a:srgbClr val="374151"/>
                </a:solidFill>
                <a:latin typeface="Arial"/>
                <a:ea typeface="Arial"/>
                <a:cs typeface="Arial"/>
                <a:sym typeface="Arial"/>
              </a:rPr>
              <a:t>Mục tiêu chính của </a:t>
            </a:r>
            <a:r>
              <a:rPr i="0" lang="en-US" sz="2500">
                <a:solidFill>
                  <a:srgbClr val="374151"/>
                </a:solidFill>
                <a:latin typeface="Arial"/>
                <a:ea typeface="Arial"/>
                <a:cs typeface="Arial"/>
                <a:sym typeface="Arial"/>
              </a:rPr>
              <a:t>hệ thống đề xuất </a:t>
            </a:r>
            <a:r>
              <a:rPr b="0" i="0" lang="en-US" sz="2500">
                <a:solidFill>
                  <a:srgbClr val="374151"/>
                </a:solidFill>
                <a:latin typeface="Arial"/>
                <a:ea typeface="Arial"/>
                <a:cs typeface="Arial"/>
                <a:sym typeface="Arial"/>
              </a:rPr>
              <a:t>là </a:t>
            </a:r>
            <a:r>
              <a:rPr b="1" i="0" lang="en-US" sz="2500">
                <a:solidFill>
                  <a:srgbClr val="FF0000"/>
                </a:solidFill>
                <a:latin typeface="Arial"/>
                <a:ea typeface="Arial"/>
                <a:cs typeface="Arial"/>
                <a:sym typeface="Arial"/>
              </a:rPr>
              <a:t>cung cấp những gợi ý cá nhân hóa và tối ưu hóa trải nghiệm người dùng, </a:t>
            </a:r>
            <a:r>
              <a:rPr i="0" lang="en-US" sz="2500">
                <a:solidFill>
                  <a:schemeClr val="dk1"/>
                </a:solidFill>
                <a:latin typeface="Arial"/>
                <a:ea typeface="Arial"/>
                <a:cs typeface="Arial"/>
                <a:sym typeface="Arial"/>
              </a:rPr>
              <a:t>giúp họ </a:t>
            </a:r>
            <a:r>
              <a:rPr b="1" i="0" lang="en-US" sz="2500">
                <a:solidFill>
                  <a:srgbClr val="FF0000"/>
                </a:solidFill>
                <a:latin typeface="Arial"/>
                <a:ea typeface="Arial"/>
                <a:cs typeface="Arial"/>
                <a:sym typeface="Arial"/>
              </a:rPr>
              <a:t>khám phá được nội dung, sản phẩm hoặc thông tin mới </a:t>
            </a:r>
            <a:r>
              <a:rPr i="0" lang="en-US" sz="2500">
                <a:solidFill>
                  <a:schemeClr val="dk1"/>
                </a:solidFill>
                <a:latin typeface="Arial"/>
                <a:ea typeface="Arial"/>
                <a:cs typeface="Arial"/>
                <a:sym typeface="Arial"/>
              </a:rPr>
              <a:t>mà họ có thể chưa biết hoặc chưa nhìn thấy. </a:t>
            </a:r>
            <a:endParaRPr i="0" sz="2500">
              <a:solidFill>
                <a:schemeClr val="dk1"/>
              </a:solidFill>
              <a:latin typeface="Arial"/>
              <a:ea typeface="Arial"/>
              <a:cs typeface="Arial"/>
              <a:sym typeface="Arial"/>
            </a:endParaRPr>
          </a:p>
          <a:p>
            <a:pPr indent="0" lvl="0" marL="0" marR="0" rtl="0" algn="l">
              <a:spcBef>
                <a:spcPts val="0"/>
              </a:spcBef>
              <a:spcAft>
                <a:spcPts val="0"/>
              </a:spcAft>
              <a:buNone/>
            </a:pPr>
            <a:r>
              <a:t/>
            </a:r>
            <a:endParaRPr sz="2500">
              <a:solidFill>
                <a:srgbClr val="374151"/>
              </a:solidFill>
              <a:latin typeface="Arial"/>
              <a:ea typeface="Arial"/>
              <a:cs typeface="Arial"/>
              <a:sym typeface="Arial"/>
            </a:endParaRPr>
          </a:p>
        </p:txBody>
      </p:sp>
      <p:sp>
        <p:nvSpPr>
          <p:cNvPr id="445" name="Google Shape;445;p83"/>
          <p:cNvSpPr txBox="1"/>
          <p:nvPr>
            <p:ph type="title"/>
          </p:nvPr>
        </p:nvSpPr>
        <p:spPr>
          <a:xfrm>
            <a:off x="519333" y="731598"/>
            <a:ext cx="8561174"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1.1 T</a:t>
            </a:r>
            <a:r>
              <a:rPr lang="en-US"/>
              <a:t>ổng quan về h</a:t>
            </a:r>
            <a:r>
              <a:rPr lang="en-US"/>
              <a:t>ệ thống đề xuất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4"/>
          <p:cNvSpPr txBox="1"/>
          <p:nvPr>
            <p:ph type="title"/>
          </p:nvPr>
        </p:nvSpPr>
        <p:spPr>
          <a:xfrm>
            <a:off x="360775" y="771326"/>
            <a:ext cx="10967743"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1.2 Lợi ích của hệ thống đề xuất</a:t>
            </a:r>
            <a:endParaRPr/>
          </a:p>
        </p:txBody>
      </p:sp>
      <p:grpSp>
        <p:nvGrpSpPr>
          <p:cNvPr id="451" name="Google Shape;451;p84"/>
          <p:cNvGrpSpPr/>
          <p:nvPr/>
        </p:nvGrpSpPr>
        <p:grpSpPr>
          <a:xfrm>
            <a:off x="473032" y="1991171"/>
            <a:ext cx="3448083" cy="4135096"/>
            <a:chOff x="2372077" y="1719015"/>
            <a:chExt cx="1414540" cy="1565909"/>
          </a:xfrm>
        </p:grpSpPr>
        <p:grpSp>
          <p:nvGrpSpPr>
            <p:cNvPr id="452" name="Google Shape;452;p84"/>
            <p:cNvGrpSpPr/>
            <p:nvPr/>
          </p:nvGrpSpPr>
          <p:grpSpPr>
            <a:xfrm>
              <a:off x="2372077" y="1719015"/>
              <a:ext cx="1414540" cy="1565909"/>
              <a:chOff x="750570" y="1703070"/>
              <a:chExt cx="1794510" cy="1565909"/>
            </a:xfrm>
          </p:grpSpPr>
          <p:sp>
            <p:nvSpPr>
              <p:cNvPr id="453" name="Google Shape;453;p84"/>
              <p:cNvSpPr/>
              <p:nvPr/>
            </p:nvSpPr>
            <p:spPr>
              <a:xfrm>
                <a:off x="750570" y="1703070"/>
                <a:ext cx="1794510" cy="1539240"/>
              </a:xfrm>
              <a:prstGeom prst="roundRect">
                <a:avLst>
                  <a:gd fmla="val 3548" name="adj"/>
                </a:avLst>
              </a:prstGeom>
              <a:noFill/>
              <a:ln cap="flat" cmpd="sng" w="12700">
                <a:solidFill>
                  <a:srgbClr val="CECF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alibri"/>
                  <a:ea typeface="Calibri"/>
                  <a:cs typeface="Calibri"/>
                  <a:sym typeface="Calibri"/>
                </a:endParaRPr>
              </a:p>
            </p:txBody>
          </p:sp>
          <p:sp>
            <p:nvSpPr>
              <p:cNvPr id="454" name="Google Shape;454;p84"/>
              <p:cNvSpPr/>
              <p:nvPr/>
            </p:nvSpPr>
            <p:spPr>
              <a:xfrm>
                <a:off x="1045845" y="3223260"/>
                <a:ext cx="1188720"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alibri"/>
                  <a:ea typeface="Calibri"/>
                  <a:cs typeface="Calibri"/>
                  <a:sym typeface="Calibri"/>
                </a:endParaRPr>
              </a:p>
            </p:txBody>
          </p:sp>
          <p:sp>
            <p:nvSpPr>
              <p:cNvPr id="455" name="Google Shape;455;p84"/>
              <p:cNvSpPr/>
              <p:nvPr/>
            </p:nvSpPr>
            <p:spPr>
              <a:xfrm>
                <a:off x="902970" y="1790700"/>
                <a:ext cx="1512570" cy="316230"/>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600">
                    <a:solidFill>
                      <a:schemeClr val="lt1"/>
                    </a:solidFill>
                    <a:latin typeface="Calibri"/>
                    <a:ea typeface="Calibri"/>
                    <a:cs typeface="Calibri"/>
                    <a:sym typeface="Calibri"/>
                  </a:rPr>
                  <a:t>NETFLIX</a:t>
                </a:r>
                <a:endParaRPr b="1" sz="3000">
                  <a:solidFill>
                    <a:schemeClr val="lt1"/>
                  </a:solidFill>
                  <a:latin typeface="Calibri"/>
                  <a:ea typeface="Calibri"/>
                  <a:cs typeface="Calibri"/>
                  <a:sym typeface="Calibri"/>
                </a:endParaRPr>
              </a:p>
            </p:txBody>
          </p:sp>
        </p:grpSp>
        <p:sp>
          <p:nvSpPr>
            <p:cNvPr id="456" name="Google Shape;456;p84"/>
            <p:cNvSpPr txBox="1"/>
            <p:nvPr/>
          </p:nvSpPr>
          <p:spPr>
            <a:xfrm>
              <a:off x="2390096" y="2182733"/>
              <a:ext cx="1294500" cy="839400"/>
            </a:xfrm>
            <a:prstGeom prst="rect">
              <a:avLst/>
            </a:prstGeom>
            <a:noFill/>
            <a:ln>
              <a:noFill/>
            </a:ln>
          </p:spPr>
          <p:txBody>
            <a:bodyPr anchorCtr="0" anchor="t" bIns="45700" lIns="91425" spcFirstLastPara="1" rIns="91425" wrap="square" tIns="45700">
              <a:spAutoFit/>
            </a:bodyPr>
            <a:lstStyle/>
            <a:p>
              <a:pPr indent="-188913" lvl="0" marL="112713" marR="0" rtl="0" algn="l">
                <a:spcBef>
                  <a:spcPts val="0"/>
                </a:spcBef>
                <a:spcAft>
                  <a:spcPts val="0"/>
                </a:spcAft>
                <a:buClr>
                  <a:srgbClr val="757070"/>
                </a:buClr>
                <a:buSzPts val="2300"/>
                <a:buFont typeface="Arial"/>
                <a:buChar char="•"/>
              </a:pPr>
              <a:r>
                <a:rPr lang="en-US" sz="2300">
                  <a:solidFill>
                    <a:srgbClr val="757070"/>
                  </a:solidFill>
                  <a:latin typeface="Calibri"/>
                  <a:ea typeface="Calibri"/>
                  <a:cs typeface="Calibri"/>
                  <a:sym typeface="Calibri"/>
                </a:rPr>
                <a:t>Hệ thống đề xuất mang đến </a:t>
              </a:r>
              <a:r>
                <a:rPr b="1" lang="en-US" sz="2300">
                  <a:solidFill>
                    <a:srgbClr val="FF0000"/>
                  </a:solidFill>
                  <a:latin typeface="Calibri"/>
                  <a:ea typeface="Calibri"/>
                  <a:cs typeface="Calibri"/>
                  <a:sym typeface="Calibri"/>
                </a:rPr>
                <a:t>80</a:t>
              </a:r>
              <a:r>
                <a:rPr b="1" lang="en-US" sz="2300">
                  <a:solidFill>
                    <a:srgbClr val="FF0000"/>
                  </a:solidFill>
                  <a:latin typeface="Calibri"/>
                  <a:ea typeface="Calibri"/>
                  <a:cs typeface="Calibri"/>
                  <a:sym typeface="Calibri"/>
                </a:rPr>
                <a:t>% lượt xem</a:t>
              </a:r>
              <a:endParaRPr b="1" sz="2300">
                <a:solidFill>
                  <a:srgbClr val="FF0000"/>
                </a:solidFill>
                <a:latin typeface="Calibri"/>
                <a:ea typeface="Calibri"/>
                <a:cs typeface="Calibri"/>
                <a:sym typeface="Calibri"/>
              </a:endParaRPr>
            </a:p>
            <a:p>
              <a:pPr indent="-188913" lvl="0" marL="112713" marR="0" rtl="0" algn="l">
                <a:spcBef>
                  <a:spcPts val="0"/>
                </a:spcBef>
                <a:spcAft>
                  <a:spcPts val="0"/>
                </a:spcAft>
                <a:buClr>
                  <a:srgbClr val="757070"/>
                </a:buClr>
                <a:buSzPts val="2300"/>
                <a:buFont typeface="Arial"/>
                <a:buChar char="•"/>
              </a:pPr>
              <a:r>
                <a:rPr lang="en-US" sz="2300">
                  <a:solidFill>
                    <a:srgbClr val="757070"/>
                  </a:solidFill>
                  <a:latin typeface="Calibri"/>
                  <a:ea typeface="Calibri"/>
                  <a:cs typeface="Calibri"/>
                  <a:sym typeface="Calibri"/>
                </a:rPr>
                <a:t>Hệ thống đề xuất </a:t>
              </a:r>
              <a:r>
                <a:rPr b="1" lang="en-US" sz="2300">
                  <a:solidFill>
                    <a:srgbClr val="FF0000"/>
                  </a:solidFill>
                  <a:latin typeface="Calibri"/>
                  <a:ea typeface="Calibri"/>
                  <a:cs typeface="Calibri"/>
                  <a:sym typeface="Calibri"/>
                </a:rPr>
                <a:t>tiết kiệm 1 tỷ đô la mỗi năm</a:t>
              </a:r>
              <a:endParaRPr b="1" sz="2300">
                <a:solidFill>
                  <a:srgbClr val="FF0000"/>
                </a:solidFill>
                <a:latin typeface="Calibri"/>
                <a:ea typeface="Calibri"/>
                <a:cs typeface="Calibri"/>
                <a:sym typeface="Calibri"/>
              </a:endParaRPr>
            </a:p>
            <a:p>
              <a:pPr indent="-42862" lvl="0" marL="112713" marR="0" rtl="0" algn="l">
                <a:spcBef>
                  <a:spcPts val="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p:txBody>
        </p:sp>
      </p:grpSp>
      <p:pic>
        <p:nvPicPr>
          <p:cNvPr id="457" name="Google Shape;457;p84"/>
          <p:cNvPicPr preferRelativeResize="0"/>
          <p:nvPr/>
        </p:nvPicPr>
        <p:blipFill>
          <a:blip r:embed="rId3">
            <a:alphaModFix/>
          </a:blip>
          <a:stretch>
            <a:fillRect/>
          </a:stretch>
        </p:blipFill>
        <p:spPr>
          <a:xfrm>
            <a:off x="3921374" y="1807925"/>
            <a:ext cx="7727377" cy="5050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5"/>
          <p:cNvSpPr txBox="1"/>
          <p:nvPr>
            <p:ph type="title"/>
          </p:nvPr>
        </p:nvSpPr>
        <p:spPr>
          <a:xfrm>
            <a:off x="360775" y="771326"/>
            <a:ext cx="10967743"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1.3 Các vấn đề liên quan đến hệ thống đề xuất</a:t>
            </a:r>
            <a:endParaRPr/>
          </a:p>
        </p:txBody>
      </p:sp>
      <p:sp>
        <p:nvSpPr>
          <p:cNvPr id="463" name="Google Shape;463;p85"/>
          <p:cNvSpPr txBox="1"/>
          <p:nvPr/>
        </p:nvSpPr>
        <p:spPr>
          <a:xfrm>
            <a:off x="382647" y="1244877"/>
            <a:ext cx="109239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Vấn đề về </a:t>
            </a:r>
            <a:r>
              <a:rPr b="1" lang="en-US" sz="1800">
                <a:solidFill>
                  <a:srgbClr val="FF0000"/>
                </a:solidFill>
                <a:latin typeface="Calibri"/>
                <a:ea typeface="Calibri"/>
                <a:cs typeface="Calibri"/>
                <a:sym typeface="Calibri"/>
              </a:rPr>
              <a:t>chất lượng dữ liệu </a:t>
            </a:r>
            <a:r>
              <a:rPr b="1" lang="en-US" sz="1800">
                <a:solidFill>
                  <a:schemeClr val="dk1"/>
                </a:solidFill>
                <a:latin typeface="Calibri"/>
                <a:ea typeface="Calibri"/>
                <a:cs typeface="Calibri"/>
                <a:sym typeface="Calibri"/>
              </a:rPr>
              <a:t>gặp</a:t>
            </a:r>
            <a:r>
              <a:rPr b="1" lang="en-US" sz="1800">
                <a:solidFill>
                  <a:srgbClr val="FF0000"/>
                </a:solidFill>
                <a:latin typeface="Calibri"/>
                <a:ea typeface="Calibri"/>
                <a:cs typeface="Calibri"/>
                <a:sym typeface="Calibri"/>
              </a:rPr>
              <a:t> </a:t>
            </a:r>
            <a:r>
              <a:rPr b="1" lang="en-US" sz="1800">
                <a:solidFill>
                  <a:schemeClr val="dk1"/>
                </a:solidFill>
                <a:latin typeface="Calibri"/>
                <a:ea typeface="Calibri"/>
                <a:cs typeface="Calibri"/>
                <a:sym typeface="Calibri"/>
              </a:rPr>
              <a:t>phải khi vận hành hệ thống đề xuất hay gặp tại track Multidomain</a:t>
            </a:r>
            <a:endParaRPr/>
          </a:p>
        </p:txBody>
      </p:sp>
      <p:pic>
        <p:nvPicPr>
          <p:cNvPr id="464" name="Google Shape;464;p85"/>
          <p:cNvPicPr preferRelativeResize="0"/>
          <p:nvPr/>
        </p:nvPicPr>
        <p:blipFill rotWithShape="1">
          <a:blip r:embed="rId3">
            <a:alphaModFix/>
          </a:blip>
          <a:srcRect b="0" l="0" r="0" t="0"/>
          <a:stretch/>
        </p:blipFill>
        <p:spPr>
          <a:xfrm>
            <a:off x="6820347" y="1923107"/>
            <a:ext cx="5214576" cy="4332284"/>
          </a:xfrm>
          <a:prstGeom prst="rect">
            <a:avLst/>
          </a:prstGeom>
          <a:noFill/>
          <a:ln>
            <a:noFill/>
          </a:ln>
        </p:spPr>
      </p:pic>
      <p:sp>
        <p:nvSpPr>
          <p:cNvPr id="465" name="Google Shape;465;p85"/>
          <p:cNvSpPr txBox="1"/>
          <p:nvPr/>
        </p:nvSpPr>
        <p:spPr>
          <a:xfrm>
            <a:off x="382647" y="2067021"/>
            <a:ext cx="6506700" cy="424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374151"/>
                </a:solidFill>
                <a:latin typeface="Arial"/>
                <a:ea typeface="Arial"/>
                <a:cs typeface="Arial"/>
                <a:sym typeface="Arial"/>
              </a:rPr>
              <a:t>Vấn đề phụ thuộc dữ liệu: </a:t>
            </a:r>
            <a:r>
              <a:rPr b="0" i="0" lang="en-US" sz="1800">
                <a:solidFill>
                  <a:srgbClr val="374151"/>
                </a:solidFill>
                <a:latin typeface="Arial"/>
                <a:ea typeface="Arial"/>
                <a:cs typeface="Arial"/>
                <a:sym typeface="Arial"/>
              </a:rPr>
              <a:t>Hệ thống đề xuất yêu cầu dữ liệu đầy đủ và chất lượng để có thể đưa ra gợi ý chính xác. Nếu dữ liệu đầu vào không đủ hoặc không đại diện cho sự đa dạng của người dùng, hệ thống có thể gặp khó khăn trong việc đưa ra gợi ý phù hợp</a:t>
            </a:r>
            <a:r>
              <a:rPr lang="en-US" sz="1800">
                <a:solidFill>
                  <a:srgbClr val="374151"/>
                </a:solidFill>
                <a:latin typeface="Arial"/>
                <a:ea typeface="Arial"/>
                <a:cs typeface="Arial"/>
                <a:sym typeface="Arial"/>
              </a:rPr>
              <a:t>, bao gồm: </a:t>
            </a:r>
            <a:endParaRPr b="0" i="0" sz="1800">
              <a:solidFill>
                <a:srgbClr val="374151"/>
              </a:solidFill>
              <a:latin typeface="Arial"/>
              <a:ea typeface="Arial"/>
              <a:cs typeface="Arial"/>
              <a:sym typeface="Arial"/>
            </a:endParaRPr>
          </a:p>
          <a:p>
            <a:pPr indent="-342900" lvl="0" marL="342900" marR="0" rtl="0" algn="l">
              <a:spcBef>
                <a:spcPts val="0"/>
              </a:spcBef>
              <a:spcAft>
                <a:spcPts val="0"/>
              </a:spcAft>
              <a:buClr>
                <a:srgbClr val="374151"/>
              </a:buClr>
              <a:buSzPts val="1800"/>
              <a:buFont typeface="Arial"/>
              <a:buAutoNum type="arabicParenR"/>
            </a:pPr>
            <a:r>
              <a:rPr b="1" i="0" lang="en-US" sz="1800">
                <a:solidFill>
                  <a:srgbClr val="374151"/>
                </a:solidFill>
                <a:latin typeface="Arial"/>
                <a:ea typeface="Arial"/>
                <a:cs typeface="Arial"/>
                <a:sym typeface="Arial"/>
              </a:rPr>
              <a:t>Cold-start problem: </a:t>
            </a:r>
            <a:r>
              <a:rPr b="0" i="0" lang="en-US" sz="1800">
                <a:solidFill>
                  <a:srgbClr val="374151"/>
                </a:solidFill>
                <a:latin typeface="Arial"/>
                <a:ea typeface="Arial"/>
                <a:cs typeface="Arial"/>
                <a:sym typeface="Arial"/>
              </a:rPr>
              <a:t>Khi hệ thống đề xuất gặp người dùng mới sản phẩm mới hoặc hệ thống mới, không có đủ thông tin để xây dựng một mô hình gợi ý đáng tin cậy. Điều này có thể dẫn đến việc hiển thị gợi ý không chính xác hoặc không đủ phù hợp cho người dùng mới.</a:t>
            </a:r>
            <a:endParaRPr b="0" i="0" sz="1800">
              <a:solidFill>
                <a:srgbClr val="374151"/>
              </a:solidFill>
              <a:latin typeface="Arial"/>
              <a:ea typeface="Arial"/>
              <a:cs typeface="Arial"/>
              <a:sym typeface="Arial"/>
            </a:endParaRPr>
          </a:p>
          <a:p>
            <a:pPr indent="-342900" lvl="0" marL="342900" marR="0" rtl="0" algn="l">
              <a:spcBef>
                <a:spcPts val="0"/>
              </a:spcBef>
              <a:spcAft>
                <a:spcPts val="0"/>
              </a:spcAft>
              <a:buClr>
                <a:srgbClr val="374151"/>
              </a:buClr>
              <a:buSzPts val="1800"/>
              <a:buFont typeface="Arial"/>
              <a:buAutoNum type="arabicParenR"/>
            </a:pPr>
            <a:r>
              <a:rPr b="1" i="0" lang="en-US" sz="1800">
                <a:solidFill>
                  <a:srgbClr val="374151"/>
                </a:solidFill>
                <a:latin typeface="Arial"/>
                <a:ea typeface="Arial"/>
                <a:cs typeface="Arial"/>
                <a:sym typeface="Arial"/>
              </a:rPr>
              <a:t>Vấn đề mất cân bằng (bias): </a:t>
            </a:r>
            <a:r>
              <a:rPr b="0" i="0" lang="en-US" sz="1800">
                <a:solidFill>
                  <a:srgbClr val="374151"/>
                </a:solidFill>
                <a:latin typeface="Arial"/>
                <a:ea typeface="Arial"/>
                <a:cs typeface="Arial"/>
                <a:sym typeface="Arial"/>
              </a:rPr>
              <a:t>Hệ thống đề xuất có thể chịu ảnh hưởng của các yếu tố định hướng hoặc thiên vị trong dữ liệu. Điều này có thể dẫn đến gợi ý bị mất cân bằng, bất công hoặc không công bằng cho một số nhóm người dùng.</a:t>
            </a:r>
            <a:endParaRPr b="0" i="0" sz="1800">
              <a:solidFill>
                <a:srgbClr val="374151"/>
              </a:solidFill>
              <a:latin typeface="Arial"/>
              <a:ea typeface="Arial"/>
              <a:cs typeface="Arial"/>
              <a:sym typeface="Arial"/>
            </a:endParaRPr>
          </a:p>
          <a:p>
            <a:pPr indent="0" lvl="0" marL="0" marR="0" rtl="0" algn="l">
              <a:spcBef>
                <a:spcPts val="0"/>
              </a:spcBef>
              <a:spcAft>
                <a:spcPts val="0"/>
              </a:spcAft>
              <a:buNone/>
            </a:pPr>
            <a:r>
              <a:t/>
            </a:r>
            <a:endParaRPr b="0" i="0" sz="1800">
              <a:solidFill>
                <a:srgbClr val="37415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6"/>
          <p:cNvSpPr txBox="1"/>
          <p:nvPr>
            <p:ph type="title"/>
          </p:nvPr>
        </p:nvSpPr>
        <p:spPr>
          <a:xfrm>
            <a:off x="360775" y="771326"/>
            <a:ext cx="10967700" cy="67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sz="2300"/>
              <a:t>1.4 M</a:t>
            </a:r>
            <a:r>
              <a:rPr lang="en-US" sz="2300"/>
              <a:t>ục tiêu của track VHAC 2023 - Multi-domain Recommendation System</a:t>
            </a:r>
            <a:endParaRPr sz="2300"/>
          </a:p>
        </p:txBody>
      </p:sp>
      <p:sp>
        <p:nvSpPr>
          <p:cNvPr id="471" name="Google Shape;471;p86"/>
          <p:cNvSpPr txBox="1"/>
          <p:nvPr/>
        </p:nvSpPr>
        <p:spPr>
          <a:xfrm>
            <a:off x="360775" y="2416650"/>
            <a:ext cx="42963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000">
                <a:solidFill>
                  <a:srgbClr val="374151"/>
                </a:solidFill>
              </a:rPr>
              <a:t>Thực tế:</a:t>
            </a:r>
            <a:r>
              <a:rPr lang="en-US" sz="2000">
                <a:solidFill>
                  <a:srgbClr val="374151"/>
                </a:solidFill>
              </a:rPr>
              <a:t> Hàng chục nghìn video, series film mới được đăng tải hàng ngày, việc xem hết các nội dung là </a:t>
            </a:r>
            <a:r>
              <a:rPr b="1" lang="en-US" sz="2000">
                <a:solidFill>
                  <a:srgbClr val="374151"/>
                </a:solidFill>
              </a:rPr>
              <a:t>không thể</a:t>
            </a:r>
            <a:r>
              <a:rPr lang="en-US" sz="2000">
                <a:solidFill>
                  <a:srgbClr val="374151"/>
                </a:solidFill>
              </a:rPr>
              <a:t>.</a:t>
            </a:r>
            <a:endParaRPr sz="2000">
              <a:solidFill>
                <a:srgbClr val="374151"/>
              </a:solidFill>
            </a:endParaRPr>
          </a:p>
          <a:p>
            <a:pPr indent="0" lvl="0" marL="0" marR="0" rtl="0" algn="l">
              <a:spcBef>
                <a:spcPts val="0"/>
              </a:spcBef>
              <a:spcAft>
                <a:spcPts val="0"/>
              </a:spcAft>
              <a:buSzPts val="1100"/>
              <a:buNone/>
            </a:pPr>
            <a:r>
              <a:t/>
            </a:r>
            <a:endParaRPr sz="2000">
              <a:solidFill>
                <a:srgbClr val="374151"/>
              </a:solidFill>
            </a:endParaRPr>
          </a:p>
          <a:p>
            <a:pPr indent="0" lvl="0" marL="0" marR="0" rtl="0" algn="l">
              <a:spcBef>
                <a:spcPts val="0"/>
              </a:spcBef>
              <a:spcAft>
                <a:spcPts val="0"/>
              </a:spcAft>
              <a:buClr>
                <a:schemeClr val="dk1"/>
              </a:buClr>
              <a:buSzPts val="1100"/>
              <a:buFont typeface="Arial"/>
              <a:buNone/>
            </a:pPr>
            <a:r>
              <a:rPr b="1" lang="en-US" sz="2000">
                <a:solidFill>
                  <a:srgbClr val="374151"/>
                </a:solidFill>
              </a:rPr>
              <a:t>Bài toán: </a:t>
            </a:r>
            <a:r>
              <a:rPr lang="en-US" sz="2000">
                <a:solidFill>
                  <a:srgbClr val="374151"/>
                </a:solidFill>
              </a:rPr>
              <a:t>Xây dựng ​​hệ thống khuyến nghị có khả năng dự đoán sản phẩm tương tác tiếp theo cho các phiên tương tác của người dùng với 2 domain là domain 1 (video) và domain 2 (series)</a:t>
            </a:r>
            <a:endParaRPr sz="2000">
              <a:solidFill>
                <a:srgbClr val="374151"/>
              </a:solidFill>
            </a:endParaRPr>
          </a:p>
          <a:p>
            <a:pPr indent="0" lvl="0" marL="0" marR="0" rtl="0" algn="l">
              <a:spcBef>
                <a:spcPts val="0"/>
              </a:spcBef>
              <a:spcAft>
                <a:spcPts val="0"/>
              </a:spcAft>
              <a:buNone/>
            </a:pPr>
            <a:r>
              <a:t/>
            </a:r>
            <a:endParaRPr sz="2000">
              <a:solidFill>
                <a:srgbClr val="374151"/>
              </a:solidFill>
            </a:endParaRPr>
          </a:p>
        </p:txBody>
      </p:sp>
      <p:pic>
        <p:nvPicPr>
          <p:cNvPr id="472" name="Google Shape;472;p86"/>
          <p:cNvPicPr preferRelativeResize="0"/>
          <p:nvPr/>
        </p:nvPicPr>
        <p:blipFill>
          <a:blip r:embed="rId3">
            <a:alphaModFix/>
          </a:blip>
          <a:stretch>
            <a:fillRect/>
          </a:stretch>
        </p:blipFill>
        <p:spPr>
          <a:xfrm>
            <a:off x="5000150" y="1775550"/>
            <a:ext cx="6674499" cy="508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7"/>
          <p:cNvSpPr txBox="1"/>
          <p:nvPr>
            <p:ph type="ctrTitle"/>
          </p:nvPr>
        </p:nvSpPr>
        <p:spPr>
          <a:xfrm>
            <a:off x="2218650" y="3108174"/>
            <a:ext cx="9270600" cy="106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GI</a:t>
            </a:r>
            <a:r>
              <a:rPr lang="en-US"/>
              <a:t>ẢI PHÁP CỦA NHÓM</a:t>
            </a:r>
            <a:endParaRPr/>
          </a:p>
        </p:txBody>
      </p:sp>
      <p:sp>
        <p:nvSpPr>
          <p:cNvPr id="478" name="Google Shape;478;p87"/>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8"/>
          <p:cNvSpPr txBox="1"/>
          <p:nvPr/>
        </p:nvSpPr>
        <p:spPr>
          <a:xfrm>
            <a:off x="448760" y="689364"/>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2.1 Phân tích khám phá dữ liệu</a:t>
            </a:r>
            <a:endParaRPr/>
          </a:p>
        </p:txBody>
      </p:sp>
      <p:graphicFrame>
        <p:nvGraphicFramePr>
          <p:cNvPr id="484" name="Google Shape;484;p88"/>
          <p:cNvGraphicFramePr/>
          <p:nvPr/>
        </p:nvGraphicFramePr>
        <p:xfrm>
          <a:off x="883675" y="1573050"/>
          <a:ext cx="3000000" cy="3000000"/>
        </p:xfrm>
        <a:graphic>
          <a:graphicData uri="http://schemas.openxmlformats.org/drawingml/2006/table">
            <a:tbl>
              <a:tblPr>
                <a:noFill/>
                <a:tableStyleId>{4F0335BD-BA06-4F34-A720-05BB9158AAA0}</a:tableStyleId>
              </a:tblPr>
              <a:tblGrid>
                <a:gridCol w="1714500"/>
                <a:gridCol w="1404850"/>
                <a:gridCol w="2024150"/>
                <a:gridCol w="23223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Số s</a:t>
                      </a:r>
                      <a:r>
                        <a:rPr lang="en-US"/>
                        <a:t>ản phẩm</a:t>
                      </a:r>
                      <a:endParaRPr/>
                    </a:p>
                  </a:txBody>
                  <a:tcPr marT="91425" marB="91425" marR="91425" marL="91425"/>
                </a:tc>
                <a:tc>
                  <a:txBody>
                    <a:bodyPr/>
                    <a:lstStyle/>
                    <a:p>
                      <a:pPr indent="0" lvl="0" marL="0" rtl="0" algn="ctr">
                        <a:spcBef>
                          <a:spcPts val="0"/>
                        </a:spcBef>
                        <a:spcAft>
                          <a:spcPts val="0"/>
                        </a:spcAft>
                        <a:buNone/>
                      </a:pPr>
                      <a:r>
                        <a:rPr lang="en-US"/>
                        <a:t>min published time</a:t>
                      </a:r>
                      <a:endParaRPr/>
                    </a:p>
                  </a:txBody>
                  <a:tcPr marT="91425" marB="91425" marR="91425" marL="91425"/>
                </a:tc>
                <a:tc>
                  <a:txBody>
                    <a:bodyPr/>
                    <a:lstStyle/>
                    <a:p>
                      <a:pPr indent="0" lvl="0" marL="0" rtl="0" algn="ctr">
                        <a:spcBef>
                          <a:spcPts val="0"/>
                        </a:spcBef>
                        <a:spcAft>
                          <a:spcPts val="0"/>
                        </a:spcAft>
                        <a:buNone/>
                      </a:pPr>
                      <a:r>
                        <a:rPr lang="en-US"/>
                        <a:t>max publ</a:t>
                      </a:r>
                      <a:r>
                        <a:rPr lang="en-US"/>
                        <a:t>ished time</a:t>
                      </a:r>
                      <a:endParaRPr/>
                    </a:p>
                  </a:txBody>
                  <a:tcPr marT="91425" marB="91425" marR="91425" marL="91425"/>
                </a:tc>
              </a:tr>
              <a:tr h="381000">
                <a:tc>
                  <a:txBody>
                    <a:bodyPr/>
                    <a:lstStyle/>
                    <a:p>
                      <a:pPr indent="0" lvl="0" marL="0" rtl="0" algn="ctr">
                        <a:spcBef>
                          <a:spcPts val="0"/>
                        </a:spcBef>
                        <a:spcAft>
                          <a:spcPts val="0"/>
                        </a:spcAft>
                        <a:buNone/>
                      </a:pPr>
                      <a:r>
                        <a:rPr lang="en-US"/>
                        <a:t>Domain 1 (video)</a:t>
                      </a:r>
                      <a:endParaRPr/>
                    </a:p>
                  </a:txBody>
                  <a:tcPr marT="91425" marB="91425" marR="91425" marL="91425"/>
                </a:tc>
                <a:tc>
                  <a:txBody>
                    <a:bodyPr/>
                    <a:lstStyle/>
                    <a:p>
                      <a:pPr indent="0" lvl="0" marL="0" rtl="0" algn="ctr">
                        <a:spcBef>
                          <a:spcPts val="0"/>
                        </a:spcBef>
                        <a:spcAft>
                          <a:spcPts val="0"/>
                        </a:spcAft>
                        <a:buNone/>
                      </a:pPr>
                      <a:r>
                        <a:rPr lang="en-US"/>
                        <a:t>278,404</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2023-07-31 23:35:37</a:t>
                      </a:r>
                      <a:endParaRPr/>
                    </a:p>
                  </a:txBody>
                  <a:tcPr marT="91425" marB="91425" marR="91425" marL="91425"/>
                </a:tc>
              </a:tr>
              <a:tr h="381000">
                <a:tc>
                  <a:txBody>
                    <a:bodyPr/>
                    <a:lstStyle/>
                    <a:p>
                      <a:pPr indent="0" lvl="0" marL="0" rtl="0" algn="ctr">
                        <a:spcBef>
                          <a:spcPts val="0"/>
                        </a:spcBef>
                        <a:spcAft>
                          <a:spcPts val="0"/>
                        </a:spcAft>
                        <a:buNone/>
                      </a:pPr>
                      <a:r>
                        <a:rPr lang="en-US"/>
                        <a:t>Domain 2 (s</a:t>
                      </a:r>
                      <a:r>
                        <a:rPr lang="en-US"/>
                        <a:t>eries)</a:t>
                      </a:r>
                      <a:endParaRPr/>
                    </a:p>
                  </a:txBody>
                  <a:tcPr marT="91425" marB="91425" marR="91425" marL="91425"/>
                </a:tc>
                <a:tc>
                  <a:txBody>
                    <a:bodyPr/>
                    <a:lstStyle/>
                    <a:p>
                      <a:pPr indent="0" lvl="0" marL="0" rtl="0" algn="ctr">
                        <a:spcBef>
                          <a:spcPts val="0"/>
                        </a:spcBef>
                        <a:spcAft>
                          <a:spcPts val="0"/>
                        </a:spcAft>
                        <a:buNone/>
                      </a:pPr>
                      <a:r>
                        <a:rPr lang="en-US"/>
                        <a:t>5201</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2023-09-23 06:00:00</a:t>
                      </a:r>
                      <a:endParaRPr/>
                    </a:p>
                  </a:txBody>
                  <a:tcPr marT="91425" marB="91425" marR="91425" marL="91425"/>
                </a:tc>
              </a:tr>
            </a:tbl>
          </a:graphicData>
        </a:graphic>
      </p:graphicFrame>
      <p:graphicFrame>
        <p:nvGraphicFramePr>
          <p:cNvPr id="485" name="Google Shape;485;p88"/>
          <p:cNvGraphicFramePr/>
          <p:nvPr/>
        </p:nvGraphicFramePr>
        <p:xfrm>
          <a:off x="828375" y="3788000"/>
          <a:ext cx="3000000" cy="3000000"/>
        </p:xfrm>
        <a:graphic>
          <a:graphicData uri="http://schemas.openxmlformats.org/drawingml/2006/table">
            <a:tbl>
              <a:tblPr>
                <a:noFill/>
                <a:tableStyleId>{4F0335BD-BA06-4F34-A720-05BB9158AAA0}</a:tableStyleId>
              </a:tblPr>
              <a:tblGrid>
                <a:gridCol w="1219375"/>
                <a:gridCol w="1810100"/>
                <a:gridCol w="1497875"/>
                <a:gridCol w="3320625"/>
              </a:tblGrid>
              <a:tr h="10624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Số l</a:t>
                      </a:r>
                      <a:r>
                        <a:rPr lang="en-US"/>
                        <a:t>ượng chuỗi tương tác</a:t>
                      </a:r>
                      <a:endParaRPr/>
                    </a:p>
                  </a:txBody>
                  <a:tcPr marT="91425" marB="91425" marR="91425" marL="91425"/>
                </a:tc>
                <a:tc>
                  <a:txBody>
                    <a:bodyPr/>
                    <a:lstStyle/>
                    <a:p>
                      <a:pPr indent="0" lvl="0" marL="0" rtl="0" algn="ctr">
                        <a:spcBef>
                          <a:spcPts val="0"/>
                        </a:spcBef>
                        <a:spcAft>
                          <a:spcPts val="0"/>
                        </a:spcAft>
                        <a:buNone/>
                      </a:pPr>
                      <a:r>
                        <a:rPr lang="en-US"/>
                        <a:t>Số s</a:t>
                      </a:r>
                      <a:r>
                        <a:rPr lang="en-US"/>
                        <a:t>ản phẩm tương tác thuộc domain 1</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Số sản phẩm tương tác thuộc domain 2</a:t>
                      </a:r>
                      <a:endParaRPr/>
                    </a:p>
                  </a:txBody>
                  <a:tcPr marT="91425" marB="91425" marR="91425" marL="91425"/>
                </a:tc>
              </a:tr>
              <a:tr h="511500">
                <a:tc>
                  <a:txBody>
                    <a:bodyPr/>
                    <a:lstStyle/>
                    <a:p>
                      <a:pPr indent="0" lvl="0" marL="0" rtl="0" algn="ctr">
                        <a:spcBef>
                          <a:spcPts val="0"/>
                        </a:spcBef>
                        <a:spcAft>
                          <a:spcPts val="0"/>
                        </a:spcAft>
                        <a:buNone/>
                      </a:pPr>
                      <a:r>
                        <a:rPr lang="en-US"/>
                        <a:t>Train</a:t>
                      </a:r>
                      <a:endParaRPr/>
                    </a:p>
                  </a:txBody>
                  <a:tcPr marT="91425" marB="91425" marR="91425" marL="91425"/>
                </a:tc>
                <a:tc>
                  <a:txBody>
                    <a:bodyPr/>
                    <a:lstStyle/>
                    <a:p>
                      <a:pPr indent="0" lvl="0" marL="0" rtl="0" algn="ctr">
                        <a:spcBef>
                          <a:spcPts val="0"/>
                        </a:spcBef>
                        <a:spcAft>
                          <a:spcPts val="0"/>
                        </a:spcAft>
                        <a:buNone/>
                      </a:pPr>
                      <a:r>
                        <a:rPr lang="en-US"/>
                        <a:t>1,300,612</a:t>
                      </a:r>
                      <a:endParaRPr/>
                    </a:p>
                  </a:txBody>
                  <a:tcPr marT="91425" marB="91425" marR="91425" marL="91425"/>
                </a:tc>
                <a:tc>
                  <a:txBody>
                    <a:bodyPr/>
                    <a:lstStyle/>
                    <a:p>
                      <a:pPr indent="0" lvl="0" marL="0" rtl="0" algn="ctr">
                        <a:spcBef>
                          <a:spcPts val="0"/>
                        </a:spcBef>
                        <a:spcAft>
                          <a:spcPts val="0"/>
                        </a:spcAft>
                        <a:buNone/>
                      </a:pPr>
                      <a:r>
                        <a:rPr lang="en-US"/>
                        <a:t>30783</a:t>
                      </a:r>
                      <a:endParaRPr/>
                    </a:p>
                  </a:txBody>
                  <a:tcPr marT="91425" marB="91425" marR="91425" marL="91425"/>
                </a:tc>
                <a:tc>
                  <a:txBody>
                    <a:bodyPr/>
                    <a:lstStyle/>
                    <a:p>
                      <a:pPr indent="0" lvl="0" marL="0" rtl="0" algn="ctr">
                        <a:spcBef>
                          <a:spcPts val="0"/>
                        </a:spcBef>
                        <a:spcAft>
                          <a:spcPts val="0"/>
                        </a:spcAft>
                        <a:buNone/>
                      </a:pPr>
                      <a:r>
                        <a:rPr lang="en-US"/>
                        <a:t>2,993</a:t>
                      </a:r>
                      <a:endParaRPr/>
                    </a:p>
                  </a:txBody>
                  <a:tcPr marT="91425" marB="91425" marR="91425" marL="91425"/>
                </a:tc>
              </a:tr>
              <a:tr h="511500">
                <a:tc>
                  <a:txBody>
                    <a:bodyPr/>
                    <a:lstStyle/>
                    <a:p>
                      <a:pPr indent="0" lvl="0" marL="0" rtl="0" algn="ctr">
                        <a:spcBef>
                          <a:spcPts val="0"/>
                        </a:spcBef>
                        <a:spcAft>
                          <a:spcPts val="0"/>
                        </a:spcAft>
                        <a:buNone/>
                      </a:pPr>
                      <a:r>
                        <a:rPr lang="en-US"/>
                        <a:t>Private test</a:t>
                      </a:r>
                      <a:endParaRPr/>
                    </a:p>
                  </a:txBody>
                  <a:tcPr marT="91425" marB="91425" marR="91425" marL="91425"/>
                </a:tc>
                <a:tc>
                  <a:txBody>
                    <a:bodyPr/>
                    <a:lstStyle/>
                    <a:p>
                      <a:pPr indent="0" lvl="0" marL="0" rtl="0" algn="ctr">
                        <a:spcBef>
                          <a:spcPts val="0"/>
                        </a:spcBef>
                        <a:spcAft>
                          <a:spcPts val="0"/>
                        </a:spcAft>
                        <a:buNone/>
                      </a:pPr>
                      <a:r>
                        <a:rPr lang="en-US"/>
                        <a:t>147,735</a:t>
                      </a:r>
                      <a:endParaRPr/>
                    </a:p>
                  </a:txBody>
                  <a:tcPr marT="91425" marB="91425" marR="91425" marL="91425"/>
                </a:tc>
                <a:tc>
                  <a:txBody>
                    <a:bodyPr/>
                    <a:lstStyle/>
                    <a:p>
                      <a:pPr indent="0" lvl="0" marL="0" rtl="0" algn="ctr">
                        <a:spcBef>
                          <a:spcPts val="0"/>
                        </a:spcBef>
                        <a:spcAft>
                          <a:spcPts val="0"/>
                        </a:spcAft>
                        <a:buNone/>
                      </a:pPr>
                      <a:r>
                        <a:rPr lang="en-US"/>
                        <a:t>40835</a:t>
                      </a:r>
                      <a:endParaRPr/>
                    </a:p>
                  </a:txBody>
                  <a:tcPr marT="91425" marB="91425" marR="91425" marL="91425"/>
                </a:tc>
                <a:tc>
                  <a:txBody>
                    <a:bodyPr/>
                    <a:lstStyle/>
                    <a:p>
                      <a:pPr indent="0" lvl="0" marL="0" rtl="0" algn="ctr">
                        <a:spcBef>
                          <a:spcPts val="0"/>
                        </a:spcBef>
                        <a:spcAft>
                          <a:spcPts val="0"/>
                        </a:spcAft>
                        <a:buNone/>
                      </a:pPr>
                      <a:r>
                        <a:rPr lang="en-US"/>
                        <a:t>2,632</a:t>
                      </a:r>
                      <a:endParaRPr/>
                    </a:p>
                  </a:txBody>
                  <a:tcPr marT="91425" marB="91425" marR="91425" marL="91425"/>
                </a:tc>
              </a:tr>
            </a:tbl>
          </a:graphicData>
        </a:graphic>
      </p:graphicFrame>
      <p:sp>
        <p:nvSpPr>
          <p:cNvPr id="486" name="Google Shape;486;p88"/>
          <p:cNvSpPr txBox="1"/>
          <p:nvPr/>
        </p:nvSpPr>
        <p:spPr>
          <a:xfrm>
            <a:off x="767475" y="2967025"/>
            <a:ext cx="1040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t>
            </a:r>
            <a:r>
              <a:rPr lang="en-US"/>
              <a:t>ẫu sample dữ liệu được cung cấp:</a:t>
            </a:r>
            <a:endParaRPr/>
          </a:p>
          <a:p>
            <a:pPr indent="0" lvl="0" marL="0" rtl="0" algn="l">
              <a:spcBef>
                <a:spcPts val="0"/>
              </a:spcBef>
              <a:spcAft>
                <a:spcPts val="0"/>
              </a:spcAft>
              <a:buNone/>
            </a:pPr>
            <a:r>
              <a:rPr lang="en-US">
                <a:highlight>
                  <a:srgbClr val="4A86E8"/>
                </a:highlight>
              </a:rPr>
              <a:t>1_931450</a:t>
            </a:r>
            <a:r>
              <a:rPr lang="en-US"/>
              <a:t>|2_18130|</a:t>
            </a:r>
            <a:r>
              <a:rPr lang="en-US">
                <a:highlight>
                  <a:srgbClr val="4A86E8"/>
                </a:highlight>
              </a:rPr>
              <a:t>1_570697</a:t>
            </a:r>
            <a:r>
              <a:rPr lang="en-US"/>
              <a:t>|2_17077|</a:t>
            </a:r>
            <a:r>
              <a:rPr lang="en-US">
                <a:highlight>
                  <a:srgbClr val="4A86E8"/>
                </a:highlight>
              </a:rPr>
              <a:t>1_931483</a:t>
            </a:r>
            <a:r>
              <a:rPr lang="en-US"/>
              <a:t>|2_15265|2_10402|</a:t>
            </a:r>
            <a:r>
              <a:rPr lang="en-US">
                <a:highlight>
                  <a:srgbClr val="4A86E8"/>
                </a:highlight>
              </a:rPr>
              <a:t>1_320392</a:t>
            </a:r>
            <a:r>
              <a:rPr lang="en-US"/>
              <a:t>|</a:t>
            </a:r>
            <a:r>
              <a:rPr lang="en-US">
                <a:highlight>
                  <a:srgbClr val="4A86E8"/>
                </a:highlight>
              </a:rPr>
              <a:t>1_933439</a:t>
            </a:r>
            <a:r>
              <a:rPr lang="en-US"/>
              <a:t>|2_18253|2_17977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9"/>
          <p:cNvSpPr txBox="1"/>
          <p:nvPr>
            <p:ph type="title"/>
          </p:nvPr>
        </p:nvSpPr>
        <p:spPr>
          <a:xfrm>
            <a:off x="459011" y="694957"/>
            <a:ext cx="8561100" cy="67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2.1 Phân tích khám phá dữ liệu</a:t>
            </a:r>
            <a:endParaRPr/>
          </a:p>
          <a:p>
            <a:pPr indent="0" lvl="0" marL="0" rtl="0" algn="l">
              <a:spcBef>
                <a:spcPts val="0"/>
              </a:spcBef>
              <a:spcAft>
                <a:spcPts val="0"/>
              </a:spcAft>
              <a:buNone/>
            </a:pPr>
            <a:r>
              <a:t/>
            </a:r>
            <a:endParaRPr>
              <a:solidFill>
                <a:schemeClr val="dk1"/>
              </a:solidFill>
            </a:endParaRPr>
          </a:p>
        </p:txBody>
      </p:sp>
      <p:graphicFrame>
        <p:nvGraphicFramePr>
          <p:cNvPr id="493" name="Google Shape;493;p89"/>
          <p:cNvGraphicFramePr/>
          <p:nvPr/>
        </p:nvGraphicFramePr>
        <p:xfrm>
          <a:off x="905800" y="3548800"/>
          <a:ext cx="3000000" cy="3000000"/>
        </p:xfrm>
        <a:graphic>
          <a:graphicData uri="http://schemas.openxmlformats.org/drawingml/2006/table">
            <a:tbl>
              <a:tblPr>
                <a:noFill/>
                <a:tableStyleId>{4F0335BD-BA06-4F34-A720-05BB9158AAA0}</a:tableStyleId>
              </a:tblPr>
              <a:tblGrid>
                <a:gridCol w="2324725"/>
                <a:gridCol w="2324725"/>
                <a:gridCol w="2324725"/>
              </a:tblGrid>
              <a:tr h="341925">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US"/>
                        <a:t>TOP 10 - DOMAIN 1</a:t>
                      </a:r>
                      <a:endParaRPr/>
                    </a:p>
                  </a:txBody>
                  <a:tcPr marT="91425" marB="91425" marR="91425" marL="91425" anchor="ctr"/>
                </a:tc>
                <a:tc>
                  <a:txBody>
                    <a:bodyPr/>
                    <a:lstStyle/>
                    <a:p>
                      <a:pPr indent="0" lvl="0" marL="0" rtl="0" algn="ctr">
                        <a:spcBef>
                          <a:spcPts val="0"/>
                        </a:spcBef>
                        <a:spcAft>
                          <a:spcPts val="0"/>
                        </a:spcAft>
                        <a:buNone/>
                      </a:pPr>
                      <a:r>
                        <a:rPr lang="en-US"/>
                        <a:t>TOP 10 - DOMAIN 2</a:t>
                      </a:r>
                      <a:endParaRPr/>
                    </a:p>
                  </a:txBody>
                  <a:tcPr marT="91425" marB="91425" marR="91425" marL="91425" anchor="ctr"/>
                </a:tc>
              </a:tr>
              <a:tr h="1262600">
                <a:tc>
                  <a:txBody>
                    <a:bodyPr/>
                    <a:lstStyle/>
                    <a:p>
                      <a:pPr indent="0" lvl="0" marL="0" rtl="0" algn="ctr">
                        <a:spcBef>
                          <a:spcPts val="0"/>
                        </a:spcBef>
                        <a:spcAft>
                          <a:spcPts val="0"/>
                        </a:spcAft>
                        <a:buNone/>
                      </a:pPr>
                      <a:r>
                        <a:rPr lang="en-US"/>
                        <a:t>Train</a:t>
                      </a:r>
                      <a:endParaRPr/>
                    </a:p>
                  </a:txBody>
                  <a:tcPr marT="91425" marB="91425" marR="91425" marL="91425" anchor="ctr"/>
                </a:tc>
                <a:tc>
                  <a:txBody>
                    <a:bodyPr/>
                    <a:lstStyle/>
                    <a:p>
                      <a:pPr indent="0" lvl="0" marL="0" rtl="0" algn="ctr">
                        <a:spcBef>
                          <a:spcPts val="0"/>
                        </a:spcBef>
                        <a:spcAft>
                          <a:spcPts val="0"/>
                        </a:spcAft>
                        <a:buNone/>
                      </a:pPr>
                      <a:r>
                        <a:rPr lang="en-US"/>
                        <a:t>930766, 931141,</a:t>
                      </a:r>
                      <a:endParaRPr/>
                    </a:p>
                    <a:p>
                      <a:pPr indent="0" lvl="0" marL="0" rtl="0" algn="ctr">
                        <a:spcBef>
                          <a:spcPts val="0"/>
                        </a:spcBef>
                        <a:spcAft>
                          <a:spcPts val="0"/>
                        </a:spcAft>
                        <a:buNone/>
                      </a:pPr>
                      <a:r>
                        <a:rPr lang="en-US"/>
                        <a:t>925921, 929332, </a:t>
                      </a:r>
                      <a:endParaRPr/>
                    </a:p>
                    <a:p>
                      <a:pPr indent="0" lvl="0" marL="0" rtl="0" algn="ctr">
                        <a:spcBef>
                          <a:spcPts val="0"/>
                        </a:spcBef>
                        <a:spcAft>
                          <a:spcPts val="0"/>
                        </a:spcAft>
                        <a:buNone/>
                      </a:pPr>
                      <a:r>
                        <a:rPr lang="en-US"/>
                        <a:t>697102, 869500,</a:t>
                      </a:r>
                      <a:endParaRPr/>
                    </a:p>
                    <a:p>
                      <a:pPr indent="0" lvl="0" marL="0" rtl="0" algn="ctr">
                        <a:spcBef>
                          <a:spcPts val="0"/>
                        </a:spcBef>
                        <a:spcAft>
                          <a:spcPts val="0"/>
                        </a:spcAft>
                        <a:buNone/>
                      </a:pPr>
                      <a:r>
                        <a:rPr lang="en-US"/>
                        <a:t>932857, 934564,</a:t>
                      </a:r>
                      <a:endParaRPr/>
                    </a:p>
                    <a:p>
                      <a:pPr indent="0" lvl="0" marL="0" rtl="0" algn="ctr">
                        <a:spcBef>
                          <a:spcPts val="0"/>
                        </a:spcBef>
                        <a:spcAft>
                          <a:spcPts val="0"/>
                        </a:spcAft>
                        <a:buNone/>
                      </a:pPr>
                      <a:r>
                        <a:rPr lang="en-US"/>
                        <a:t>891229, 704398</a:t>
                      </a:r>
                      <a:endParaRPr/>
                    </a:p>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US"/>
                        <a:t>17881, 18199, </a:t>
                      </a:r>
                      <a:endParaRPr/>
                    </a:p>
                    <a:p>
                      <a:pPr indent="0" lvl="0" marL="0" rtl="0" algn="ctr">
                        <a:spcBef>
                          <a:spcPts val="0"/>
                        </a:spcBef>
                        <a:spcAft>
                          <a:spcPts val="0"/>
                        </a:spcAft>
                        <a:buNone/>
                      </a:pPr>
                      <a:r>
                        <a:rPr lang="en-US">
                          <a:highlight>
                            <a:srgbClr val="49ACF8"/>
                          </a:highlight>
                        </a:rPr>
                        <a:t>9040</a:t>
                      </a:r>
                      <a:r>
                        <a:rPr lang="en-US"/>
                        <a:t>, 17077, </a:t>
                      </a:r>
                      <a:endParaRPr/>
                    </a:p>
                    <a:p>
                      <a:pPr indent="0" lvl="0" marL="0" rtl="0" algn="ctr">
                        <a:spcBef>
                          <a:spcPts val="0"/>
                        </a:spcBef>
                        <a:spcAft>
                          <a:spcPts val="0"/>
                        </a:spcAft>
                        <a:buNone/>
                      </a:pPr>
                      <a:r>
                        <a:rPr lang="en-US"/>
                        <a:t>18196, 16207, </a:t>
                      </a:r>
                      <a:endParaRPr/>
                    </a:p>
                    <a:p>
                      <a:pPr indent="0" lvl="0" marL="0" rtl="0" algn="ctr">
                        <a:spcBef>
                          <a:spcPts val="0"/>
                        </a:spcBef>
                        <a:spcAft>
                          <a:spcPts val="0"/>
                        </a:spcAft>
                        <a:buNone/>
                      </a:pPr>
                      <a:r>
                        <a:rPr lang="en-US"/>
                        <a:t>9103, 17684, </a:t>
                      </a:r>
                      <a:endParaRPr/>
                    </a:p>
                    <a:p>
                      <a:pPr indent="0" lvl="0" marL="0" rtl="0" algn="ctr">
                        <a:spcBef>
                          <a:spcPts val="0"/>
                        </a:spcBef>
                        <a:spcAft>
                          <a:spcPts val="0"/>
                        </a:spcAft>
                        <a:buNone/>
                      </a:pPr>
                      <a:r>
                        <a:rPr lang="en-US"/>
                        <a:t>16438, 18193</a:t>
                      </a:r>
                      <a:endParaRPr/>
                    </a:p>
                  </a:txBody>
                  <a:tcPr marT="91425" marB="91425" marR="91425" marL="91425" anchor="ctr"/>
                </a:tc>
              </a:tr>
              <a:tr h="1078450">
                <a:tc>
                  <a:txBody>
                    <a:bodyPr/>
                    <a:lstStyle/>
                    <a:p>
                      <a:pPr indent="0" lvl="0" marL="0" rtl="0" algn="ctr">
                        <a:spcBef>
                          <a:spcPts val="0"/>
                        </a:spcBef>
                        <a:spcAft>
                          <a:spcPts val="0"/>
                        </a:spcAft>
                        <a:buNone/>
                      </a:pPr>
                      <a:r>
                        <a:rPr lang="en-US"/>
                        <a:t>Private test</a:t>
                      </a:r>
                      <a:endParaRPr/>
                    </a:p>
                  </a:txBody>
                  <a:tcPr marT="91425" marB="91425" marR="91425" marL="91425" anchor="ctr"/>
                </a:tc>
                <a:tc>
                  <a:txBody>
                    <a:bodyPr/>
                    <a:lstStyle/>
                    <a:p>
                      <a:pPr indent="0" lvl="0" marL="0" rtl="0" algn="ctr">
                        <a:spcBef>
                          <a:spcPts val="0"/>
                        </a:spcBef>
                        <a:spcAft>
                          <a:spcPts val="0"/>
                        </a:spcAft>
                        <a:buNone/>
                      </a:pPr>
                      <a:r>
                        <a:rPr lang="en-US"/>
                        <a:t>982300, 784300,</a:t>
                      </a:r>
                      <a:endParaRPr/>
                    </a:p>
                    <a:p>
                      <a:pPr indent="0" lvl="0" marL="0" rtl="0" algn="ctr">
                        <a:spcBef>
                          <a:spcPts val="0"/>
                        </a:spcBef>
                        <a:spcAft>
                          <a:spcPts val="0"/>
                        </a:spcAft>
                        <a:buNone/>
                      </a:pPr>
                      <a:r>
                        <a:rPr lang="en-US"/>
                        <a:t>988288, 990715,</a:t>
                      </a:r>
                      <a:endParaRPr/>
                    </a:p>
                    <a:p>
                      <a:pPr indent="0" lvl="0" marL="0" rtl="0" algn="ctr">
                        <a:spcBef>
                          <a:spcPts val="0"/>
                        </a:spcBef>
                        <a:spcAft>
                          <a:spcPts val="0"/>
                        </a:spcAft>
                        <a:buNone/>
                      </a:pPr>
                      <a:r>
                        <a:rPr lang="en-US"/>
                        <a:t>1039835, 911879,</a:t>
                      </a:r>
                      <a:endParaRPr/>
                    </a:p>
                    <a:p>
                      <a:pPr indent="0" lvl="0" marL="0" rtl="0" algn="ctr">
                        <a:spcBef>
                          <a:spcPts val="0"/>
                        </a:spcBef>
                        <a:spcAft>
                          <a:spcPts val="0"/>
                        </a:spcAft>
                        <a:buNone/>
                      </a:pPr>
                      <a:r>
                        <a:rPr lang="en-US"/>
                        <a:t>1043953, 1023391,</a:t>
                      </a:r>
                      <a:endParaRPr/>
                    </a:p>
                    <a:p>
                      <a:pPr indent="0" lvl="0" marL="0" rtl="0" algn="ctr">
                        <a:spcBef>
                          <a:spcPts val="0"/>
                        </a:spcBef>
                        <a:spcAft>
                          <a:spcPts val="0"/>
                        </a:spcAft>
                        <a:buNone/>
                      </a:pPr>
                      <a:r>
                        <a:rPr lang="en-US"/>
                        <a:t>908417, 989515</a:t>
                      </a:r>
                      <a:endParaRPr/>
                    </a:p>
                  </a:txBody>
                  <a:tcPr marT="91425" marB="91425" marR="91425" marL="91425" anchor="ctr"/>
                </a:tc>
                <a:tc>
                  <a:txBody>
                    <a:bodyPr/>
                    <a:lstStyle/>
                    <a:p>
                      <a:pPr indent="0" lvl="0" marL="0" rtl="0" algn="ctr">
                        <a:spcBef>
                          <a:spcPts val="0"/>
                        </a:spcBef>
                        <a:spcAft>
                          <a:spcPts val="0"/>
                        </a:spcAft>
                        <a:buNone/>
                      </a:pPr>
                      <a:r>
                        <a:rPr lang="en-US"/>
                        <a:t>19039, 17258, </a:t>
                      </a:r>
                      <a:endParaRPr/>
                    </a:p>
                    <a:p>
                      <a:pPr indent="0" lvl="0" marL="0" rtl="0" algn="ctr">
                        <a:spcBef>
                          <a:spcPts val="0"/>
                        </a:spcBef>
                        <a:spcAft>
                          <a:spcPts val="0"/>
                        </a:spcAft>
                        <a:buNone/>
                      </a:pPr>
                      <a:r>
                        <a:rPr lang="en-US"/>
                        <a:t>19174, 20281, </a:t>
                      </a:r>
                      <a:endParaRPr/>
                    </a:p>
                    <a:p>
                      <a:pPr indent="0" lvl="0" marL="0" rtl="0" algn="ctr">
                        <a:spcBef>
                          <a:spcPts val="0"/>
                        </a:spcBef>
                        <a:spcAft>
                          <a:spcPts val="0"/>
                        </a:spcAft>
                        <a:buNone/>
                      </a:pPr>
                      <a:r>
                        <a:rPr lang="en-US">
                          <a:highlight>
                            <a:srgbClr val="49ACF8"/>
                          </a:highlight>
                        </a:rPr>
                        <a:t>9040</a:t>
                      </a:r>
                      <a:r>
                        <a:rPr lang="en-US"/>
                        <a:t>, 18817, </a:t>
                      </a:r>
                      <a:endParaRPr/>
                    </a:p>
                    <a:p>
                      <a:pPr indent="0" lvl="0" marL="0" rtl="0" algn="ctr">
                        <a:spcBef>
                          <a:spcPts val="0"/>
                        </a:spcBef>
                        <a:spcAft>
                          <a:spcPts val="0"/>
                        </a:spcAft>
                        <a:buNone/>
                      </a:pPr>
                      <a:r>
                        <a:rPr lang="en-US"/>
                        <a:t>19012, 11297, </a:t>
                      </a:r>
                      <a:endParaRPr/>
                    </a:p>
                    <a:p>
                      <a:pPr indent="0" lvl="0" marL="0" rtl="0" algn="ctr">
                        <a:spcBef>
                          <a:spcPts val="0"/>
                        </a:spcBef>
                        <a:spcAft>
                          <a:spcPts val="0"/>
                        </a:spcAft>
                        <a:buNone/>
                      </a:pPr>
                      <a:r>
                        <a:rPr lang="en-US"/>
                        <a:t>19282, 19207</a:t>
                      </a:r>
                      <a:endParaRPr/>
                    </a:p>
                  </a:txBody>
                  <a:tcPr marT="91425" marB="91425" marR="91425" marL="91425" anchor="ctr"/>
                </a:tc>
              </a:tr>
            </a:tbl>
          </a:graphicData>
        </a:graphic>
      </p:graphicFrame>
      <p:graphicFrame>
        <p:nvGraphicFramePr>
          <p:cNvPr id="494" name="Google Shape;494;p89"/>
          <p:cNvGraphicFramePr/>
          <p:nvPr/>
        </p:nvGraphicFramePr>
        <p:xfrm>
          <a:off x="905800" y="1454075"/>
          <a:ext cx="3000000" cy="3000000"/>
        </p:xfrm>
        <a:graphic>
          <a:graphicData uri="http://schemas.openxmlformats.org/drawingml/2006/table">
            <a:tbl>
              <a:tblPr>
                <a:noFill/>
                <a:tableStyleId>{4F0335BD-BA06-4F34-A720-05BB9158AAA0}</a:tableStyleId>
              </a:tblPr>
              <a:tblGrid>
                <a:gridCol w="1324200"/>
                <a:gridCol w="1324200"/>
                <a:gridCol w="1324200"/>
                <a:gridCol w="1324200"/>
                <a:gridCol w="1324200"/>
                <a:gridCol w="1324200"/>
                <a:gridCol w="1324200"/>
              </a:tblGrid>
              <a:tr h="425825">
                <a:tc>
                  <a:txBody>
                    <a:bodyPr/>
                    <a:lstStyle/>
                    <a:p>
                      <a:pPr indent="0" lvl="0" marL="0" rtl="0" algn="ctr">
                        <a:spcBef>
                          <a:spcPts val="0"/>
                        </a:spcBef>
                        <a:spcAft>
                          <a:spcPts val="0"/>
                        </a:spcAft>
                        <a:buNone/>
                      </a:pPr>
                      <a:r>
                        <a:t/>
                      </a:r>
                      <a:endParaRPr/>
                    </a:p>
                  </a:txBody>
                  <a:tcPr marT="91425" marB="91425" marR="91425" marL="91425"/>
                </a:tc>
                <a:tc gridSpan="2">
                  <a:txBody>
                    <a:bodyPr/>
                    <a:lstStyle/>
                    <a:p>
                      <a:pPr indent="0" lvl="0" marL="0" rtl="0" algn="ctr">
                        <a:spcBef>
                          <a:spcPts val="0"/>
                        </a:spcBef>
                        <a:spcAft>
                          <a:spcPts val="0"/>
                        </a:spcAft>
                        <a:buNone/>
                      </a:pPr>
                      <a:r>
                        <a:rPr lang="en-US"/>
                        <a:t>Chuỗi tương tác trung bình</a:t>
                      </a:r>
                      <a:endParaRPr/>
                    </a:p>
                  </a:txBody>
                  <a:tcPr marT="91425" marB="91425" marR="91425" marL="91425"/>
                </a:tc>
                <a:tc hMerge="1"/>
                <a:tc gridSpan="2">
                  <a:txBody>
                    <a:bodyPr/>
                    <a:lstStyle/>
                    <a:p>
                      <a:pPr indent="0" lvl="0" marL="0" rtl="0" algn="ctr">
                        <a:spcBef>
                          <a:spcPts val="0"/>
                        </a:spcBef>
                        <a:spcAft>
                          <a:spcPts val="0"/>
                        </a:spcAft>
                        <a:buNone/>
                      </a:pPr>
                      <a:r>
                        <a:rPr lang="en-US"/>
                        <a:t>Chu</a:t>
                      </a:r>
                      <a:r>
                        <a:rPr lang="en-US"/>
                        <a:t>ỗi tương tác ngắn nhất</a:t>
                      </a:r>
                      <a:endParaRPr/>
                    </a:p>
                  </a:txBody>
                  <a:tcPr marT="91425" marB="91425" marR="91425" marL="91425"/>
                </a:tc>
                <a:tc hMerge="1"/>
                <a:tc gridSpan="2">
                  <a:txBody>
                    <a:bodyPr/>
                    <a:lstStyle/>
                    <a:p>
                      <a:pPr indent="0" lvl="0" marL="0" rtl="0" algn="ctr">
                        <a:spcBef>
                          <a:spcPts val="0"/>
                        </a:spcBef>
                        <a:spcAft>
                          <a:spcPts val="0"/>
                        </a:spcAft>
                        <a:buNone/>
                      </a:pPr>
                      <a:r>
                        <a:rPr lang="en-US"/>
                        <a:t>Chu</a:t>
                      </a:r>
                      <a:r>
                        <a:rPr lang="en-US"/>
                        <a:t>ỗi tương tác dài nhất</a:t>
                      </a:r>
                      <a:endParaRPr/>
                    </a:p>
                  </a:txBody>
                  <a:tcPr marT="91425" marB="91425" marR="91425" marL="91425"/>
                </a:tc>
                <a:tc hMerge="1"/>
              </a:tr>
              <a:tr h="48532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Domain 1</a:t>
                      </a:r>
                      <a:endParaRPr/>
                    </a:p>
                  </a:txBody>
                  <a:tcPr marT="91425" marB="91425" marR="91425" marL="91425"/>
                </a:tc>
                <a:tc>
                  <a:txBody>
                    <a:bodyPr/>
                    <a:lstStyle/>
                    <a:p>
                      <a:pPr indent="0" lvl="0" marL="0" rtl="0" algn="ctr">
                        <a:spcBef>
                          <a:spcPts val="0"/>
                        </a:spcBef>
                        <a:spcAft>
                          <a:spcPts val="0"/>
                        </a:spcAft>
                        <a:buNone/>
                      </a:pPr>
                      <a:r>
                        <a:rPr lang="en-US"/>
                        <a:t>Domain 2</a:t>
                      </a:r>
                      <a:endParaRPr/>
                    </a:p>
                  </a:txBody>
                  <a:tcPr marT="91425" marB="91425" marR="91425" marL="91425"/>
                </a:tc>
                <a:tc>
                  <a:txBody>
                    <a:bodyPr/>
                    <a:lstStyle/>
                    <a:p>
                      <a:pPr indent="0" lvl="0" marL="0" rtl="0" algn="ctr">
                        <a:spcBef>
                          <a:spcPts val="0"/>
                        </a:spcBef>
                        <a:spcAft>
                          <a:spcPts val="0"/>
                        </a:spcAft>
                        <a:buNone/>
                      </a:pPr>
                      <a:r>
                        <a:rPr lang="en-US"/>
                        <a:t>Domain 1</a:t>
                      </a:r>
                      <a:endParaRPr/>
                    </a:p>
                  </a:txBody>
                  <a:tcPr marT="91425" marB="91425" marR="91425" marL="91425"/>
                </a:tc>
                <a:tc>
                  <a:txBody>
                    <a:bodyPr/>
                    <a:lstStyle/>
                    <a:p>
                      <a:pPr indent="0" lvl="0" marL="0" rtl="0" algn="ctr">
                        <a:spcBef>
                          <a:spcPts val="0"/>
                        </a:spcBef>
                        <a:spcAft>
                          <a:spcPts val="0"/>
                        </a:spcAft>
                        <a:buNone/>
                      </a:pPr>
                      <a:r>
                        <a:rPr lang="en-US"/>
                        <a:t>Domain 2</a:t>
                      </a:r>
                      <a:endParaRPr/>
                    </a:p>
                  </a:txBody>
                  <a:tcPr marT="91425" marB="91425" marR="91425" marL="91425"/>
                </a:tc>
                <a:tc>
                  <a:txBody>
                    <a:bodyPr/>
                    <a:lstStyle/>
                    <a:p>
                      <a:pPr indent="0" lvl="0" marL="0" rtl="0" algn="ctr">
                        <a:spcBef>
                          <a:spcPts val="0"/>
                        </a:spcBef>
                        <a:spcAft>
                          <a:spcPts val="0"/>
                        </a:spcAft>
                        <a:buNone/>
                      </a:pPr>
                      <a:r>
                        <a:rPr lang="en-US"/>
                        <a:t>Domain 1</a:t>
                      </a:r>
                      <a:endParaRPr/>
                    </a:p>
                  </a:txBody>
                  <a:tcPr marT="91425" marB="91425" marR="91425" marL="91425"/>
                </a:tc>
                <a:tc>
                  <a:txBody>
                    <a:bodyPr/>
                    <a:lstStyle/>
                    <a:p>
                      <a:pPr indent="0" lvl="0" marL="0" rtl="0" algn="ctr">
                        <a:spcBef>
                          <a:spcPts val="0"/>
                        </a:spcBef>
                        <a:spcAft>
                          <a:spcPts val="0"/>
                        </a:spcAft>
                        <a:buNone/>
                      </a:pPr>
                      <a:r>
                        <a:rPr lang="en-US"/>
                        <a:t>Domain 2</a:t>
                      </a:r>
                      <a:endParaRPr/>
                    </a:p>
                  </a:txBody>
                  <a:tcPr marT="91425" marB="91425" marR="91425" marL="91425"/>
                </a:tc>
              </a:tr>
              <a:tr h="485325">
                <a:tc>
                  <a:txBody>
                    <a:bodyPr/>
                    <a:lstStyle/>
                    <a:p>
                      <a:pPr indent="0" lvl="0" marL="0" rtl="0" algn="ctr">
                        <a:spcBef>
                          <a:spcPts val="0"/>
                        </a:spcBef>
                        <a:spcAft>
                          <a:spcPts val="0"/>
                        </a:spcAft>
                        <a:buNone/>
                      </a:pPr>
                      <a:r>
                        <a:rPr lang="en-US"/>
                        <a:t>Train</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485</a:t>
                      </a:r>
                      <a:endParaRPr/>
                    </a:p>
                  </a:txBody>
                  <a:tcPr marT="91425" marB="91425" marR="91425" marL="91425"/>
                </a:tc>
                <a:tc>
                  <a:txBody>
                    <a:bodyPr/>
                    <a:lstStyle/>
                    <a:p>
                      <a:pPr indent="0" lvl="0" marL="0" rtl="0" algn="ctr">
                        <a:spcBef>
                          <a:spcPts val="0"/>
                        </a:spcBef>
                        <a:spcAft>
                          <a:spcPts val="0"/>
                        </a:spcAft>
                        <a:buNone/>
                      </a:pPr>
                      <a:r>
                        <a:rPr lang="en-US"/>
                        <a:t>344</a:t>
                      </a:r>
                      <a:endParaRPr/>
                    </a:p>
                  </a:txBody>
                  <a:tcPr marT="91425" marB="91425" marR="91425" marL="91425"/>
                </a:tc>
              </a:tr>
              <a:tr h="485325">
                <a:tc>
                  <a:txBody>
                    <a:bodyPr/>
                    <a:lstStyle/>
                    <a:p>
                      <a:pPr indent="0" lvl="0" marL="0" rtl="0" algn="ctr">
                        <a:spcBef>
                          <a:spcPts val="0"/>
                        </a:spcBef>
                        <a:spcAft>
                          <a:spcPts val="0"/>
                        </a:spcAft>
                        <a:buNone/>
                      </a:pPr>
                      <a:r>
                        <a:rPr lang="en-US"/>
                        <a:t>Private t</a:t>
                      </a:r>
                      <a:r>
                        <a:rPr lang="en-US"/>
                        <a:t>est</a:t>
                      </a:r>
                      <a:endParaRPr/>
                    </a:p>
                  </a:txBody>
                  <a:tcPr marT="91425" marB="91425" marR="91425" marL="91425"/>
                </a:tc>
                <a:tc>
                  <a:txBody>
                    <a:bodyPr/>
                    <a:lstStyle/>
                    <a:p>
                      <a:pPr indent="0" lvl="0" marL="0" rtl="0" algn="ctr">
                        <a:spcBef>
                          <a:spcPts val="0"/>
                        </a:spcBef>
                        <a:spcAft>
                          <a:spcPts val="0"/>
                        </a:spcAft>
                        <a:buNone/>
                      </a:pPr>
                      <a:r>
                        <a:rPr lang="en-US"/>
                        <a:t>21</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247</a:t>
                      </a:r>
                      <a:endParaRPr/>
                    </a:p>
                  </a:txBody>
                  <a:tcPr marT="91425" marB="91425" marR="91425" marL="91425"/>
                </a:tc>
                <a:tc>
                  <a:txBody>
                    <a:bodyPr/>
                    <a:lstStyle/>
                    <a:p>
                      <a:pPr indent="0" lvl="0" marL="0" rtl="0" algn="ctr">
                        <a:spcBef>
                          <a:spcPts val="0"/>
                        </a:spcBef>
                        <a:spcAft>
                          <a:spcPts val="0"/>
                        </a:spcAft>
                        <a:buNone/>
                      </a:pPr>
                      <a:r>
                        <a:rPr lang="en-US"/>
                        <a:t>184</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